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
<Relationships xmlns="http://schemas.openxmlformats.org/package/2006/relationships">
<Relationship Id="rId1" Type="http://schemas.openxmlformats.org/officeDocument/2006/relationships/officeDocument" Target="ppt/presentation.xml"/>
<Relationship Id="rId2" Type="http://schemas.openxmlformats.org/package/2006/relationships/metadata/core-properties" Target="docProps/core.xml"/>
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Master"/>
  </p:sldMasterIdLst>
  <p:sldIdLst>
    <p:sldId id="256" r:id="rIdSld1"/>
    <p:sldId id="257" r:id="rIdSld2"/>
    <p:sldId id="258" r:id="rIdSld3"/>
    <p:sldId id="259" r:id="rIdSld4"/>
    <p:sldId id="260" r:id="rIdSld5"/>
    <p:sldId id="261" r:id="rIdSld6"/>
    <p:sldId id="262" r:id="rIdSld7"/>
    <p:sldId id="263" r:id="rIdSld8"/>
    <p:sldId id="264" r:id="rIdSld9"/>
    <p:sldId id="265" r:id="rIdSld10"/>
    <p:sldId id="266" r:id="rIdSld11"/>
    <p:sldId id="267" r:id="rIdSld12"/>
    <p:sldId id="268" r:id="rIdSld13"/>
    <p:sldId id="269" r:id="rIdSld14"/>
    <p:sldId id="270" r:id="rIdSld15"/>
  </p:sldIdLst>
  <p:sldSz cx="9144000" cy="5143500" type="screen16x9"/>
  <p:notesSz cx="6858000" cy="9144000"/>
  <p:defaultTextStyle>
    <a:defPPr>
      <a:defRPr lang="en-US"/>
    </a:defPPr>
    <a:lvl1pPr>
      <a:defRPr lang="en-US"/>
    </a:lvl1pPr>
    <a:lvl2pPr>
      <a:defRPr lang="en-US"/>
    </a:lvl2pPr>
    <a:lvl3pPr>
      <a:defRPr lang="en-US"/>
    </a:lvl3pPr>
    <a:lvl4pPr>
      <a:defRPr lang="en-US"/>
    </a:lvl4pPr>
    <a:lvl5pPr>
      <a:defRPr lang="en-US"/>
    </a:lvl5pPr>
    <a:lvl6pPr>
      <a:defRPr lang="en-US"/>
    </a:lvl6pPr>
    <a:lvl7pPr>
      <a:defRPr lang="en-US"/>
    </a:lvl7pPr>
    <a:lvl8pPr>
      <a:defRPr lang="en-US"/>
    </a:lvl8pPr>
    <a:lvl9pPr>
      <a:defRPr lang="en-US"/>
    </a:lvl9pPr>
  </p:defaultTextStyle>
</p:presentation>
</file>

<file path=ppt/_rels/presentation.xml.rels><?xml version="1.0" encoding="UTF-8" standalone="yes"?>
<Relationships xmlns="http://schemas.openxmlformats.org/package/2006/relationships"><Relationship Id="rIdMaster" Type="http://schemas.openxmlformats.org/officeDocument/2006/relationships/slideMaster" Target="slideMasters/slideMaster1.xml"/><Relationship Id="rIdTheme" Type="http://schemas.openxmlformats.org/officeDocument/2006/relationships/theme" Target="theme/theme1.xml"/><Relationship Id="rIdSld1" Type="http://schemas.openxmlformats.org/officeDocument/2006/relationships/slide" Target="slides/slide1.xml"/><Relationship Id="rIdSld2" Type="http://schemas.openxmlformats.org/officeDocument/2006/relationships/slide" Target="slides/slide2.xml"/><Relationship Id="rIdSld3" Type="http://schemas.openxmlformats.org/officeDocument/2006/relationships/slide" Target="slides/slide3.xml"/><Relationship Id="rIdSld4" Type="http://schemas.openxmlformats.org/officeDocument/2006/relationships/slide" Target="slides/slide4.xml"/><Relationship Id="rIdSld5" Type="http://schemas.openxmlformats.org/officeDocument/2006/relationships/slide" Target="slides/slide5.xml"/><Relationship Id="rIdSld6" Type="http://schemas.openxmlformats.org/officeDocument/2006/relationships/slide" Target="slides/slide6.xml"/><Relationship Id="rIdSld7" Type="http://schemas.openxmlformats.org/officeDocument/2006/relationships/slide" Target="slides/slide7.xml"/><Relationship Id="rIdSld8" Type="http://schemas.openxmlformats.org/officeDocument/2006/relationships/slide" Target="slides/slide8.xml"/><Relationship Id="rIdSld9" Type="http://schemas.openxmlformats.org/officeDocument/2006/relationships/slide" Target="slides/slide9.xml"/><Relationship Id="rIdSld10" Type="http://schemas.openxmlformats.org/officeDocument/2006/relationships/slide" Target="slides/slide10.xml"/><Relationship Id="rIdSld11" Type="http://schemas.openxmlformats.org/officeDocument/2006/relationships/slide" Target="slides/slide11.xml"/><Relationship Id="rIdSld12" Type="http://schemas.openxmlformats.org/officeDocument/2006/relationships/slide" Target="slides/slide12.xml"/><Relationship Id="rIdSld13" Type="http://schemas.openxmlformats.org/officeDocument/2006/relationships/slide" Target="slides/slide13.xml"/><Relationship Id="rIdSld14" Type="http://schemas.openxmlformats.org/officeDocument/2006/relationships/slide" Target="slides/slide14.xml"/><Relationship Id="rIdSld15" Type="http://schemas.openxmlformats.org/officeDocument/2006/relationships/slide" Target="slides/slide15.xml"/></Relationships>
</file>

<file path=ppt/slideLayouts/_rels/slideLayout1.xml.rels><?xml version="1.0" encoding="UTF-8" standalone="yes"?>
<Relationships xmlns="http://schemas.openxmlformats.org/package/2006/relationships">
<Relationship Id="rIdMaster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<Relationship Id="rIdLayout1" Type="http://schemas.openxmlformats.org/officeDocument/2006/relationships/slideLayout" Target="../slideLayouts/slideLayout1.xml"/>
<Relationship Id="rIdTheme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Layout1"/>
  </p:sldLayoutIdLst>
</p:sldMaster>
</file>

<file path=ppt/slides/_rels/slide1.xml.rels><?xml version="1.0" encoding="UTF-8" standalone="yes"?>
<Relationships xmlns="http://schemas.openxmlformats.org/package/2006/relationships"><Relationship Id="rIdLayout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
<Relationships xmlns="http://schemas.openxmlformats.org/package/2006/relationships"><Relationship Id="rIdLayout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3.xml.rels><?xml version="1.0" encoding="UTF-8" standalone="yes"?>
<Relationships xmlns="http://schemas.openxmlformats.org/package/2006/relationships"><Relationship Id="rIdLayout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4.xml.rels><?xml version="1.0" encoding="UTF-8" standalone="yes"?>
<Relationships xmlns="http://schemas.openxmlformats.org/package/2006/relationships"><Relationship Id="rIdLayout" Type="http://schemas.openxmlformats.org/officeDocument/2006/relationships/slideLayout" Target="../slideLayouts/slideLayout1.xml"/></Relationships>
</file>

<file path=ppt/slides/_rels/slide5.xml.rels><?xml version="1.0" encoding="UTF-8" standalone="yes"?>
<Relationships xmlns="http://schemas.openxmlformats.org/package/2006/relationships"><Relationship Id="rIdLayout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6.xml.rels><?xml version="1.0" encoding="UTF-8" standalone="yes"?>
<Relationships xmlns="http://schemas.openxmlformats.org/package/2006/relationships"><Relationship Id="rIdLayout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7.xml.rels><?xml version="1.0" encoding="UTF-8" standalone="yes"?>
<Relationships xmlns="http://schemas.openxmlformats.org/package/2006/relationships"><Relationship Id="rIdLayout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8.xml.rels><?xml version="1.0" encoding="UTF-8" standalone="yes"?>
<Relationships xmlns="http://schemas.openxmlformats.org/package/2006/relationships"><Relationship Id="rIdLayout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9.xml.rels><?xml version="1.0" encoding="UTF-8" standalone="yes"?>
<Relationships xmlns="http://schemas.openxmlformats.org/package/2006/relationships"><Relationship Id="rIdLayout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10.xml.rels><?xml version="1.0" encoding="UTF-8" standalone="yes"?>
<Relationships xmlns="http://schemas.openxmlformats.org/package/2006/relationships"><Relationship Id="rIdLayout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11.xml.rels><?xml version="1.0" encoding="UTF-8" standalone="yes"?>
<Relationships xmlns="http://schemas.openxmlformats.org/package/2006/relationships"><Relationship Id="rIdLayout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12.xml.rels><?xml version="1.0" encoding="UTF-8" standalone="yes"?>
<Relationships xmlns="http://schemas.openxmlformats.org/package/2006/relationships"><Relationship Id="rIdLayout" Type="http://schemas.openxmlformats.org/officeDocument/2006/relationships/slideLayout" Target="../slideLayouts/slideLayout1.xml"/><Relationship Id="rId1" Type="http://schemas.openxmlformats.org/officeDocument/2006/relationships/image" Target="../media/image11.png"/></Relationships>
</file>

<file path=ppt/slides/_rels/slide13.xml.rels><?xml version="1.0" encoding="UTF-8" standalone="yes"?>
<Relationships xmlns="http://schemas.openxmlformats.org/package/2006/relationships"><Relationship Id="rIdLayout" Type="http://schemas.openxmlformats.org/officeDocument/2006/relationships/slideLayout" Target="../slideLayouts/slideLayout1.xml"/></Relationships>
</file>

<file path=ppt/slides/_rels/slide14.xml.rels><?xml version="1.0" encoding="UTF-8" standalone="yes"?>
<Relationships xmlns="http://schemas.openxmlformats.org/package/2006/relationships"><Relationship Id="rIdLayout" Type="http://schemas.openxmlformats.org/officeDocument/2006/relationships/slideLayout" Target="../slideLayouts/slideLayout1.xml"/></Relationships>
</file>

<file path=ppt/slides/_rels/slide15.xml.rels><?xml version="1.0" encoding="UTF-8" standalone="yes"?>
<Relationships xmlns="http://schemas.openxmlformats.org/package/2006/relationships"><Relationship Id="rIdLayout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AccentBar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DE3C7A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TypePill"/>
          <p:cNvSpPr/>
          <p:nvPr/>
        </p:nvSpPr>
        <p:spPr>
          <a:xfrm>
            <a:off x="457200" y="274320"/>
            <a:ext cx="1371600" cy="365760"/>
          </a:xfrm>
          <a:prstGeom prst="roundRect">
            <a:avLst>
              <a:gd name="adj" fmla="val 50000"/>
            </a:avLst>
          </a:prstGeom>
          <a:solidFill>
            <a:srgbClr val="DE3C7A"/>
          </a:solidFill>
          <a:ln>
            <a:noFill/>
          </a:ln>
        </p:spPr>
        <p:txBody>
          <a:bodyPr anchor="ctr" wrap="none" lIns="91440" rIns="91440" tIns="0" bIns="0"/>
          <a:lstStyle/>
          <a:p>
            <a:pPr algn="ctr"/>
            <a:r>
              <a:rPr lang="en-US" sz="1000" b="1">
                <a:solidFill>
                  <a:srgbClr val="FFFFFF"/>
                </a:solidFill>
              </a:rPr>
              <a:t>MAX</a:t>
            </a:r>
          </a:p>
        </p:txBody>
      </p:sp>
      <p:pic>
        <p:nvPicPr>
          <p:cNvPr id="103" name="HeroImag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0" y="1428527"/>
            <a:ext cx="4114800" cy="2286446"/>
          </a:xfrm>
          <a:prstGeom prst="rect">
            <a:avLst/>
          </a:prstGeom>
        </p:spPr>
      </p:pic>
      <p:sp>
        <p:nvSpPr>
          <p:cNvPr id="104" name="KitTitle"/>
          <p:cNvSpPr txBox="1"/>
          <p:nvPr/>
        </p:nvSpPr>
        <p:spPr>
          <a:xfrm>
            <a:off x="457200" y="1828800"/>
            <a:ext cx="3886200" cy="182880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4000" b="1" spc="0">
                <a:solidFill>
                  <a:srgbClr val="222222"/>
                </a:solidFill>
                <a:latin typeface="Calibri"/>
              </a:rPr>
              <a:t>Unhoused Comfort Bag [Max]</a:t>
            </a:r>
          </a:p>
        </p:txBody>
      </p:sp>
      <p:sp>
        <p:nvSpPr>
          <p:cNvPr id="105" name="KitSubtitle"/>
          <p:cNvSpPr txBox="1"/>
          <p:nvPr/>
        </p:nvSpPr>
        <p:spPr>
          <a:xfrm>
            <a:off x="457200" y="3757600"/>
            <a:ext cx="3886200" cy="45720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400" b="0" spc="50">
                <a:solidFill>
                  <a:srgbClr val="888888"/>
                </a:solidFill>
                <a:latin typeface="Calibri"/>
              </a:rPr>
              <a:t>10 STEPS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AccentBar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DE3C7A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StepLabel"/>
          <p:cNvSpPr txBox="1"/>
          <p:nvPr/>
        </p:nvSpPr>
        <p:spPr>
          <a:xfrm>
            <a:off x="457200" y="228600"/>
            <a:ext cx="3886200" cy="27432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000" b="0" spc="50">
                <a:solidFill>
                  <a:srgbClr val="888888"/>
                </a:solidFill>
                <a:latin typeface="Calibri"/>
              </a:rPr>
              <a:t>STEP 1 OF 10</a:t>
            </a:r>
          </a:p>
        </p:txBody>
      </p:sp>
      <p:sp>
        <p:nvSpPr>
          <p:cNvPr id="103" name="StepTitle"/>
          <p:cNvSpPr txBox="1"/>
          <p:nvPr/>
        </p:nvSpPr>
        <p:spPr>
          <a:xfrm>
            <a:off x="457200" y="548640"/>
            <a:ext cx="3886200" cy="98900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2800" b="1" spc="0">
                <a:solidFill>
                  <a:srgbClr val="222222"/>
                </a:solidFill>
                <a:latin typeface="Calibri"/>
              </a:rPr>
              <a:t>About Project Helping</a:t>
            </a:r>
          </a:p>
        </p:txBody>
      </p:sp>
      <p:sp>
        <p:nvSpPr>
          <p:cNvPr id="104" name="StepBody"/>
          <p:cNvSpPr txBox="1"/>
          <p:nvPr/>
        </p:nvSpPr>
        <p:spPr>
          <a:xfrm>
            <a:off x="457200" y="1737640"/>
            <a:ext cx="3886200" cy="313154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Kynd Kits are a program of Project Helping, a mental wellness nonprofit. Our mission is to make it ridiculously easy to volunteer because doing good is good for your mental wellness!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Learn More at ProjectHelping.org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When You Build a Kynd Kit - The Cycle of Impact</a:t>
            </a:r>
          </a:p>
        </p:txBody>
      </p:sp>
      <p:pic>
        <p:nvPicPr>
          <p:cNvPr id="105" name="StepImag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3440" y="1473577"/>
            <a:ext cx="4023360" cy="219634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AccentBar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DE3C7A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StepLabel"/>
          <p:cNvSpPr txBox="1"/>
          <p:nvPr/>
        </p:nvSpPr>
        <p:spPr>
          <a:xfrm>
            <a:off x="457200" y="228600"/>
            <a:ext cx="3886200" cy="27432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000" b="0" spc="50">
                <a:solidFill>
                  <a:srgbClr val="888888"/>
                </a:solidFill>
                <a:latin typeface="Calibri"/>
              </a:rPr>
              <a:t>STEP 2 OF 10</a:t>
            </a:r>
          </a:p>
        </p:txBody>
      </p:sp>
      <p:sp>
        <p:nvSpPr>
          <p:cNvPr id="103" name="StepTitle"/>
          <p:cNvSpPr txBox="1"/>
          <p:nvPr/>
        </p:nvSpPr>
        <p:spPr>
          <a:xfrm>
            <a:off x="457200" y="548640"/>
            <a:ext cx="3886200" cy="98900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2800" b="1" spc="0">
                <a:solidFill>
                  <a:srgbClr val="222222"/>
                </a:solidFill>
                <a:latin typeface="Calibri"/>
              </a:rPr>
              <a:t>Tips for Building Your Kit</a:t>
            </a:r>
          </a:p>
        </p:txBody>
      </p:sp>
      <p:sp>
        <p:nvSpPr>
          <p:cNvPr id="104" name="StepBody"/>
          <p:cNvSpPr txBox="1"/>
          <p:nvPr/>
        </p:nvSpPr>
        <p:spPr>
          <a:xfrm>
            <a:off x="457200" y="1737640"/>
            <a:ext cx="3886200" cy="313154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Helpful Tip for Building Your Kynd Kit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Avoid politics and religion entirely.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Use appropriate humor.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Can't think of what to write, draw a picture!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Use words of affirmation!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Place a piece of paper in any canvas bag before drawing on the outside. This way, the marker will not bleed through the other side of the bag.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Please keep your designs gender-neutral, inclusive, and age-appropriate.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Spanish Translation Options</a:t>
            </a:r>
          </a:p>
        </p:txBody>
      </p:sp>
      <p:pic>
        <p:nvPicPr>
          <p:cNvPr id="105" name="StepImag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2347" y="548640"/>
            <a:ext cx="3125547" cy="40462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AccentBar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DE3C7A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StepLabel"/>
          <p:cNvSpPr txBox="1"/>
          <p:nvPr/>
        </p:nvSpPr>
        <p:spPr>
          <a:xfrm>
            <a:off x="457200" y="228600"/>
            <a:ext cx="3886200" cy="27432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000" b="0" spc="50">
                <a:solidFill>
                  <a:srgbClr val="888888"/>
                </a:solidFill>
                <a:latin typeface="Calibri"/>
              </a:rPr>
              <a:t>STEP 3 OF 10</a:t>
            </a:r>
          </a:p>
        </p:txBody>
      </p:sp>
      <p:sp>
        <p:nvSpPr>
          <p:cNvPr id="103" name="StepTitle"/>
          <p:cNvSpPr txBox="1"/>
          <p:nvPr/>
        </p:nvSpPr>
        <p:spPr>
          <a:xfrm>
            <a:off x="457200" y="548640"/>
            <a:ext cx="3886200" cy="98900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2800" b="1" spc="0">
                <a:solidFill>
                  <a:srgbClr val="222222"/>
                </a:solidFill>
                <a:latin typeface="Calibri"/>
              </a:rPr>
              <a:t>Unhoused Comfort Bag [Max]</a:t>
            </a:r>
          </a:p>
        </p:txBody>
      </p:sp>
      <p:sp>
        <p:nvSpPr>
          <p:cNvPr id="104" name="StepBody"/>
          <p:cNvSpPr txBox="1"/>
          <p:nvPr/>
        </p:nvSpPr>
        <p:spPr>
          <a:xfrm>
            <a:off x="457200" y="1737640"/>
            <a:ext cx="3886200" cy="313154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Before You Build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There are an estimated 582,462 people in the United States experiencing homelessness on a given night, according to the most recent national point-in-time estimate. This represents a rate of approximately 18 people experiencing homelessness per 10,000 people in the general population.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The most basic needs can make a world of difference to those experiencing homelessness. By making a dignity bag, you can impact someone with a meaningful, thoughtful action.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AccentBar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DE3C7A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StepLabel"/>
          <p:cNvSpPr txBox="1"/>
          <p:nvPr/>
        </p:nvSpPr>
        <p:spPr>
          <a:xfrm>
            <a:off x="457200" y="228600"/>
            <a:ext cx="3886200" cy="27432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000" b="0" spc="50">
                <a:solidFill>
                  <a:srgbClr val="888888"/>
                </a:solidFill>
                <a:latin typeface="Calibri"/>
              </a:rPr>
              <a:t>STEP 4 OF 10</a:t>
            </a:r>
          </a:p>
        </p:txBody>
      </p:sp>
      <p:sp>
        <p:nvSpPr>
          <p:cNvPr id="103" name="StepTitle"/>
          <p:cNvSpPr txBox="1"/>
          <p:nvPr/>
        </p:nvSpPr>
        <p:spPr>
          <a:xfrm>
            <a:off x="457200" y="548640"/>
            <a:ext cx="3886200" cy="67150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800" b="1" spc="0">
                <a:solidFill>
                  <a:srgbClr val="222222"/>
                </a:solidFill>
                <a:latin typeface="Calibri"/>
              </a:rPr>
              <a:t>Write a Note to the Recipient and Decorate the Envelope</a:t>
            </a:r>
          </a:p>
        </p:txBody>
      </p:sp>
      <p:sp>
        <p:nvSpPr>
          <p:cNvPr id="104" name="StepBody"/>
          <p:cNvSpPr txBox="1"/>
          <p:nvPr/>
        </p:nvSpPr>
        <p:spPr>
          <a:xfrm>
            <a:off x="457200" y="1420140"/>
            <a:ext cx="3886200" cy="344904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Write a card and decorate the envelope using the enclosed materials. Express your encouragement and include a hopeful message.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Please ensure your message is age-appropriate and avoids references to religion or politics.</a:t>
            </a:r>
          </a:p>
        </p:txBody>
      </p:sp>
      <p:pic>
        <p:nvPicPr>
          <p:cNvPr id="105" name="StepImag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3440" y="560070"/>
            <a:ext cx="4023360" cy="402336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AccentBar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DE3C7A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StepLabel"/>
          <p:cNvSpPr txBox="1"/>
          <p:nvPr/>
        </p:nvSpPr>
        <p:spPr>
          <a:xfrm>
            <a:off x="457200" y="228600"/>
            <a:ext cx="3886200" cy="27432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000" b="0" spc="50">
                <a:solidFill>
                  <a:srgbClr val="888888"/>
                </a:solidFill>
                <a:latin typeface="Calibri"/>
              </a:rPr>
              <a:t>STEP 4 OF 10</a:t>
            </a:r>
          </a:p>
        </p:txBody>
      </p:sp>
      <p:sp>
        <p:nvSpPr>
          <p:cNvPr id="103" name="StepTitle"/>
          <p:cNvSpPr txBox="1"/>
          <p:nvPr/>
        </p:nvSpPr>
        <p:spPr>
          <a:xfrm>
            <a:off x="457200" y="548640"/>
            <a:ext cx="8229600" cy="86200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2400" b="1" spc="0">
                <a:solidFill>
                  <a:srgbClr val="222222"/>
                </a:solidFill>
                <a:latin typeface="Calibri"/>
              </a:rPr>
              <a:t>Write a Note to the Recipient and Decorate the Envelope (continued)</a:t>
            </a:r>
          </a:p>
        </p:txBody>
      </p:sp>
      <p:pic>
        <p:nvPicPr>
          <p:cNvPr id="104" name="ExtraImage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2730" y="1610640"/>
            <a:ext cx="3258540" cy="325854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AccentBar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DE3C7A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StepLabel"/>
          <p:cNvSpPr txBox="1"/>
          <p:nvPr/>
        </p:nvSpPr>
        <p:spPr>
          <a:xfrm>
            <a:off x="457200" y="228600"/>
            <a:ext cx="3886200" cy="27432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000" b="0" spc="50">
                <a:solidFill>
                  <a:srgbClr val="888888"/>
                </a:solidFill>
                <a:latin typeface="Calibri"/>
              </a:rPr>
              <a:t>STEP 5 OF 10</a:t>
            </a:r>
          </a:p>
        </p:txBody>
      </p:sp>
      <p:sp>
        <p:nvSpPr>
          <p:cNvPr id="103" name="StepTitle"/>
          <p:cNvSpPr txBox="1"/>
          <p:nvPr/>
        </p:nvSpPr>
        <p:spPr>
          <a:xfrm>
            <a:off x="457200" y="548640"/>
            <a:ext cx="3886200" cy="98900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2800" b="1" spc="0">
                <a:solidFill>
                  <a:srgbClr val="222222"/>
                </a:solidFill>
                <a:latin typeface="Calibri"/>
              </a:rPr>
              <a:t>Decorate the Canvas Bag</a:t>
            </a:r>
          </a:p>
        </p:txBody>
      </p:sp>
      <p:sp>
        <p:nvSpPr>
          <p:cNvPr id="104" name="StepBody"/>
          <p:cNvSpPr txBox="1"/>
          <p:nvPr/>
        </p:nvSpPr>
        <p:spPr>
          <a:xfrm>
            <a:off x="457200" y="1737640"/>
            <a:ext cx="3886200" cy="313154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Use the permanent markers to decorate the canvas bag.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Tip: Place a piece of paper in the bag before decorating to prevent the markers from bleeding through.</a:t>
            </a:r>
          </a:p>
        </p:txBody>
      </p:sp>
      <p:pic>
        <p:nvPicPr>
          <p:cNvPr id="105" name="StepImag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3440" y="560070"/>
            <a:ext cx="4023360" cy="402336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AccentBar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DE3C7A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StepLabel"/>
          <p:cNvSpPr txBox="1"/>
          <p:nvPr/>
        </p:nvSpPr>
        <p:spPr>
          <a:xfrm>
            <a:off x="457200" y="228600"/>
            <a:ext cx="3886200" cy="27432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000" b="0" spc="50">
                <a:solidFill>
                  <a:srgbClr val="888888"/>
                </a:solidFill>
                <a:latin typeface="Calibri"/>
              </a:rPr>
              <a:t>STEP 5 OF 10</a:t>
            </a:r>
          </a:p>
        </p:txBody>
      </p:sp>
      <p:sp>
        <p:nvSpPr>
          <p:cNvPr id="103" name="StepTitle"/>
          <p:cNvSpPr txBox="1"/>
          <p:nvPr/>
        </p:nvSpPr>
        <p:spPr>
          <a:xfrm>
            <a:off x="457200" y="548640"/>
            <a:ext cx="8229600" cy="54864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2400" b="1" spc="0">
                <a:solidFill>
                  <a:srgbClr val="222222"/>
                </a:solidFill>
                <a:latin typeface="Calibri"/>
              </a:rPr>
              <a:t>Decorate the Canvas Bag (continued)</a:t>
            </a:r>
          </a:p>
        </p:txBody>
      </p:sp>
      <p:pic>
        <p:nvPicPr>
          <p:cNvPr id="104" name="ExtraImage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7500" y="1297280"/>
            <a:ext cx="3429000" cy="3429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AccentBar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DE3C7A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StepLabel"/>
          <p:cNvSpPr txBox="1"/>
          <p:nvPr/>
        </p:nvSpPr>
        <p:spPr>
          <a:xfrm>
            <a:off x="457200" y="228600"/>
            <a:ext cx="3886200" cy="27432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000" b="0" spc="50">
                <a:solidFill>
                  <a:srgbClr val="888888"/>
                </a:solidFill>
                <a:latin typeface="Calibri"/>
              </a:rPr>
              <a:t>STEP 6 OF 10</a:t>
            </a:r>
          </a:p>
        </p:txBody>
      </p:sp>
      <p:sp>
        <p:nvSpPr>
          <p:cNvPr id="103" name="StepTitle"/>
          <p:cNvSpPr txBox="1"/>
          <p:nvPr/>
        </p:nvSpPr>
        <p:spPr>
          <a:xfrm>
            <a:off x="457200" y="548640"/>
            <a:ext cx="3886200" cy="54864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2800" b="1" spc="0">
                <a:solidFill>
                  <a:srgbClr val="222222"/>
                </a:solidFill>
                <a:latin typeface="Calibri"/>
              </a:rPr>
              <a:t>Luggage Tag</a:t>
            </a:r>
          </a:p>
        </p:txBody>
      </p:sp>
      <p:sp>
        <p:nvSpPr>
          <p:cNvPr id="104" name="StepBody"/>
          <p:cNvSpPr txBox="1"/>
          <p:nvPr/>
        </p:nvSpPr>
        <p:spPr>
          <a:xfrm>
            <a:off x="457200" y="1297280"/>
            <a:ext cx="3886200" cy="357190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Cut one of the blank cards to fit the luggage tag. Write an encouraging message, put it inside the luggage tag, and attach it to the outside of the backpack.</a:t>
            </a:r>
          </a:p>
        </p:txBody>
      </p:sp>
      <p:pic>
        <p:nvPicPr>
          <p:cNvPr id="105" name="StepImag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3440" y="560070"/>
            <a:ext cx="4023360" cy="402336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AccentBar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DE3C7A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StepLabel"/>
          <p:cNvSpPr txBox="1"/>
          <p:nvPr/>
        </p:nvSpPr>
        <p:spPr>
          <a:xfrm>
            <a:off x="457200" y="228600"/>
            <a:ext cx="3886200" cy="27432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000" b="0" spc="50">
                <a:solidFill>
                  <a:srgbClr val="888888"/>
                </a:solidFill>
                <a:latin typeface="Calibri"/>
              </a:rPr>
              <a:t>STEP 6 OF 10</a:t>
            </a:r>
          </a:p>
        </p:txBody>
      </p:sp>
      <p:sp>
        <p:nvSpPr>
          <p:cNvPr id="103" name="StepTitle"/>
          <p:cNvSpPr txBox="1"/>
          <p:nvPr/>
        </p:nvSpPr>
        <p:spPr>
          <a:xfrm>
            <a:off x="457200" y="548640"/>
            <a:ext cx="8229600" cy="54864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2400" b="1" spc="0">
                <a:solidFill>
                  <a:srgbClr val="222222"/>
                </a:solidFill>
                <a:latin typeface="Calibri"/>
              </a:rPr>
              <a:t>Luggage Tag (continued)</a:t>
            </a:r>
          </a:p>
        </p:txBody>
      </p:sp>
      <p:pic>
        <p:nvPicPr>
          <p:cNvPr id="104" name="ExtraImage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7500" y="1297280"/>
            <a:ext cx="3429000" cy="3429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AccentBar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DE3C7A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StepLabel"/>
          <p:cNvSpPr txBox="1"/>
          <p:nvPr/>
        </p:nvSpPr>
        <p:spPr>
          <a:xfrm>
            <a:off x="457200" y="228600"/>
            <a:ext cx="3886200" cy="27432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000" b="0" spc="50">
                <a:solidFill>
                  <a:srgbClr val="888888"/>
                </a:solidFill>
                <a:latin typeface="Calibri"/>
              </a:rPr>
              <a:t>STEP 7 OF 10</a:t>
            </a:r>
          </a:p>
        </p:txBody>
      </p:sp>
      <p:sp>
        <p:nvSpPr>
          <p:cNvPr id="103" name="StepTitle"/>
          <p:cNvSpPr txBox="1"/>
          <p:nvPr/>
        </p:nvSpPr>
        <p:spPr>
          <a:xfrm>
            <a:off x="457200" y="548640"/>
            <a:ext cx="3886200" cy="54864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2800" b="1" spc="0">
                <a:solidFill>
                  <a:srgbClr val="222222"/>
                </a:solidFill>
                <a:latin typeface="Calibri"/>
              </a:rPr>
              <a:t>Decorate the Fan</a:t>
            </a:r>
          </a:p>
        </p:txBody>
      </p:sp>
      <p:sp>
        <p:nvSpPr>
          <p:cNvPr id="104" name="StepBody"/>
          <p:cNvSpPr txBox="1"/>
          <p:nvPr/>
        </p:nvSpPr>
        <p:spPr>
          <a:xfrm>
            <a:off x="457200" y="1297280"/>
            <a:ext cx="3886200" cy="357190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Decorate the fan with an inspiring message or decoration. Make it cheerful and colorful!</a:t>
            </a:r>
          </a:p>
        </p:txBody>
      </p:sp>
      <p:pic>
        <p:nvPicPr>
          <p:cNvPr id="105" name="StepImag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3440" y="560070"/>
            <a:ext cx="4023360" cy="402336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AccentBar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DE3C7A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StepLabel"/>
          <p:cNvSpPr txBox="1"/>
          <p:nvPr/>
        </p:nvSpPr>
        <p:spPr>
          <a:xfrm>
            <a:off x="457200" y="228600"/>
            <a:ext cx="3886200" cy="27432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000" b="0" spc="50">
                <a:solidFill>
                  <a:srgbClr val="888888"/>
                </a:solidFill>
                <a:latin typeface="Calibri"/>
              </a:rPr>
              <a:t>STEP 7 OF 10</a:t>
            </a:r>
          </a:p>
        </p:txBody>
      </p:sp>
      <p:sp>
        <p:nvSpPr>
          <p:cNvPr id="103" name="StepTitle"/>
          <p:cNvSpPr txBox="1"/>
          <p:nvPr/>
        </p:nvSpPr>
        <p:spPr>
          <a:xfrm>
            <a:off x="457200" y="548640"/>
            <a:ext cx="8229600" cy="54864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2400" b="1" spc="0">
                <a:solidFill>
                  <a:srgbClr val="222222"/>
                </a:solidFill>
                <a:latin typeface="Calibri"/>
              </a:rPr>
              <a:t>Decorate the Fan (continued)</a:t>
            </a:r>
          </a:p>
        </p:txBody>
      </p:sp>
      <p:pic>
        <p:nvPicPr>
          <p:cNvPr id="104" name="ExtraImage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7500" y="1297280"/>
            <a:ext cx="3429000" cy="3429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AccentBar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DE3C7A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StepLabel"/>
          <p:cNvSpPr txBox="1"/>
          <p:nvPr/>
        </p:nvSpPr>
        <p:spPr>
          <a:xfrm>
            <a:off x="457200" y="228600"/>
            <a:ext cx="3886200" cy="27432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000" b="0" spc="50">
                <a:solidFill>
                  <a:srgbClr val="888888"/>
                </a:solidFill>
                <a:latin typeface="Calibri"/>
              </a:rPr>
              <a:t>STEP 8 OF 10</a:t>
            </a:r>
          </a:p>
        </p:txBody>
      </p:sp>
      <p:sp>
        <p:nvSpPr>
          <p:cNvPr id="103" name="StepTitle"/>
          <p:cNvSpPr txBox="1"/>
          <p:nvPr/>
        </p:nvSpPr>
        <p:spPr>
          <a:xfrm>
            <a:off x="457200" y="548640"/>
            <a:ext cx="3886200" cy="98900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2800" b="1" spc="0">
                <a:solidFill>
                  <a:srgbClr val="222222"/>
                </a:solidFill>
                <a:latin typeface="Calibri"/>
              </a:rPr>
              <a:t>Pack The Unhoused Comfort Bag [Max]</a:t>
            </a:r>
          </a:p>
        </p:txBody>
      </p:sp>
      <p:sp>
        <p:nvSpPr>
          <p:cNvPr id="104" name="StepBody"/>
          <p:cNvSpPr txBox="1"/>
          <p:nvPr/>
        </p:nvSpPr>
        <p:spPr>
          <a:xfrm>
            <a:off x="457200" y="1737640"/>
            <a:ext cx="3886200" cy="313154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Pack all of the materials into the backpack and put it back into the original box.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Add any optional items you would like.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Optional Items to Add: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Protein-rich snacks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Hygiene items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Basic First-aid items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Any additional items you would like to include.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Items not to include: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Perishable items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Sharp objects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Nut food products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Religious or political items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Alcohol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AccentBar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DE3C7A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StepLabel"/>
          <p:cNvSpPr txBox="1"/>
          <p:nvPr/>
        </p:nvSpPr>
        <p:spPr>
          <a:xfrm>
            <a:off x="457200" y="228600"/>
            <a:ext cx="3886200" cy="27432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000" b="0" spc="50">
                <a:solidFill>
                  <a:srgbClr val="888888"/>
                </a:solidFill>
                <a:latin typeface="Calibri"/>
              </a:rPr>
              <a:t>STEP 9 OF 10</a:t>
            </a:r>
          </a:p>
        </p:txBody>
      </p:sp>
      <p:sp>
        <p:nvSpPr>
          <p:cNvPr id="103" name="StepTitle"/>
          <p:cNvSpPr txBox="1"/>
          <p:nvPr/>
        </p:nvSpPr>
        <p:spPr>
          <a:xfrm>
            <a:off x="457200" y="548640"/>
            <a:ext cx="3886200" cy="98900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2800" b="1" spc="0">
                <a:solidFill>
                  <a:srgbClr val="222222"/>
                </a:solidFill>
                <a:latin typeface="Calibri"/>
              </a:rPr>
              <a:t>Register My Kit (Optional)</a:t>
            </a:r>
          </a:p>
        </p:txBody>
      </p:sp>
      <p:sp>
        <p:nvSpPr>
          <p:cNvPr id="104" name="StepBody"/>
          <p:cNvSpPr txBox="1"/>
          <p:nvPr/>
        </p:nvSpPr>
        <p:spPr>
          <a:xfrm>
            <a:off x="457200" y="1737640"/>
            <a:ext cx="3886200" cy="313154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Register your kit. To register and track your kits, you must visit the online instructions. Registering your kit is optional.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AccentBar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DE3C7A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StepLabel"/>
          <p:cNvSpPr txBox="1"/>
          <p:nvPr/>
        </p:nvSpPr>
        <p:spPr>
          <a:xfrm>
            <a:off x="457200" y="228600"/>
            <a:ext cx="3886200" cy="27432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000" b="0" spc="50">
                <a:solidFill>
                  <a:srgbClr val="888888"/>
                </a:solidFill>
                <a:latin typeface="Calibri"/>
              </a:rPr>
              <a:t>STEP 10 OF 10</a:t>
            </a:r>
          </a:p>
        </p:txBody>
      </p:sp>
      <p:sp>
        <p:nvSpPr>
          <p:cNvPr id="103" name="StepTitle"/>
          <p:cNvSpPr txBox="1"/>
          <p:nvPr/>
        </p:nvSpPr>
        <p:spPr>
          <a:xfrm>
            <a:off x="457200" y="548640"/>
            <a:ext cx="3886200" cy="54864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2800" b="1" spc="0">
                <a:solidFill>
                  <a:srgbClr val="222222"/>
                </a:solidFill>
                <a:latin typeface="Calibri"/>
              </a:rPr>
              <a:t>Thank You!</a:t>
            </a:r>
          </a:p>
        </p:txBody>
      </p:sp>
      <p:sp>
        <p:nvSpPr>
          <p:cNvPr id="104" name="StepBody"/>
          <p:cNvSpPr txBox="1"/>
          <p:nvPr/>
        </p:nvSpPr>
        <p:spPr>
          <a:xfrm>
            <a:off x="457200" y="1297280"/>
            <a:ext cx="3886200" cy="357190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When you build a Kynd Kit, you create layers of impact for yourself and the community. We appreciate your time and your support of our mission.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Cheers,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The Project Helping team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yndKit">
  <a:themeElements>
    <a:clrScheme name="KyndKit">
      <a:dk1>
        <a:sysClr val="windowText" lastClr="000000"/>
      </a:dk1>
      <a:lt1>
        <a:sysClr val="window" lastClr="FFFFFF"/>
      </a:lt1>
      <a:dk2>
        <a:srgbClr val="222222"/>
      </a:dk2>
      <a:lt2>
        <a:srgbClr val="EEEEEE"/>
      </a:lt2>
      <a:accent1>
        <a:srgbClr val="439BC0"/>
      </a:accent1>
      <a:accent2>
        <a:srgbClr val="924CD9"/>
      </a:accent2>
      <a:accent3>
        <a:srgbClr val="1EC1A1"/>
      </a:accent3>
      <a:accent4>
        <a:srgbClr val="DE3C7A"/>
      </a:accent4>
      <a:accent5>
        <a:srgbClr val="FF995A"/>
      </a:accent5>
      <a:accent6>
        <a:srgbClr val="50DAFF"/>
      </a:accent6>
      <a:hlink>
        <a:srgbClr val="0563C1"/>
      </a:hlink>
      <a:folHlink>
        <a:srgbClr val="954F72"/>
      </a:folHlink>
    </a:clrScheme>
    <a:fontScheme name="KyndKit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KyndKit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Kynd Kit Instructions</Application>
  <Slides>15</Slides>
  <ScaleCrop>false</ScaleCrop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Unhoused Comfort Bag [Max]</dc:title>
  <dc:creator>Project Helping</dc:creator>
  <cp:lastModifiedBy>Project Helping</cp:lastModifiedBy>
  <dcterms:created xsi:type="dcterms:W3CDTF">2026-05-04T17:35:02Z</dcterms:created>
  <dcterms:modified xsi:type="dcterms:W3CDTF">2026-05-04T17:35:02Z</dcterms:modified>
</cp:coreProperties>
</file>