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 id="265" r:id="rIdSld10"/>
    <p:sldId id="266" r:id="rIdSld11"/>
    <p:sldId id="267" r:id="rIdSld12"/>
    <p:sldId id="268" r:id="rIdSld13"/>
    <p:sldId id="269" r:id="rIdSld14"/>
    <p:sldId id="270" r:id="rIdSld15"/>
    <p:sldId id="271" r:id="rIdSld16"/>
    <p:sldId id="272" r:id="rIdSld17"/>
    <p:sldId id="273" r:id="rIdSld18"/>
    <p:sldId id="274" r:id="rIdSld19"/>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 Id="rIdSld10" Type="http://schemas.openxmlformats.org/officeDocument/2006/relationships/slide" Target="slides/slide10.xml"/><Relationship Id="rIdSld11" Type="http://schemas.openxmlformats.org/officeDocument/2006/relationships/slide" Target="slides/slide11.xml"/><Relationship Id="rIdSld12" Type="http://schemas.openxmlformats.org/officeDocument/2006/relationships/slide" Target="slides/slide12.xml"/><Relationship Id="rIdSld13" Type="http://schemas.openxmlformats.org/officeDocument/2006/relationships/slide" Target="slides/slide13.xml"/><Relationship Id="rIdSld14" Type="http://schemas.openxmlformats.org/officeDocument/2006/relationships/slide" Target="slides/slide14.xml"/><Relationship Id="rIdSld15" Type="http://schemas.openxmlformats.org/officeDocument/2006/relationships/slide" Target="slides/slide15.xml"/><Relationship Id="rIdSld16" Type="http://schemas.openxmlformats.org/officeDocument/2006/relationships/slide" Target="slides/slide16.xml"/><Relationship Id="rIdSld17" Type="http://schemas.openxmlformats.org/officeDocument/2006/relationships/slide" Target="slides/slide17.xml"/><Relationship Id="rIdSld18" Type="http://schemas.openxmlformats.org/officeDocument/2006/relationships/slide" Target="slides/slide18.xml"/><Relationship Id="rIdSld19" Type="http://schemas.openxmlformats.org/officeDocument/2006/relationships/slide" Target="slides/slide19.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6.png"/></Relationships>
</file>

<file path=ppt/slides/_rels/slide1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0.png"/></Relationships>
</file>

<file path=ppt/slides/_rels/slide1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1.png"/></Relationships>
</file>

<file path=ppt/slides/_rels/slide1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2.png"/></Relationships>
</file>

<file path=ppt/slides/_rels/slide17.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3.png"/></Relationships>
</file>

<file path=ppt/slides/_rels/slide18.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4.png"/></Relationships>
</file>

<file path=ppt/slides/_rels/slide19.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DE3C7A"/>
          </a:solidFill>
          <a:ln>
            <a:noFill/>
          </a:ln>
        </p:spPr>
        <p:txBody>
          <a:bodyPr anchor="ctr" wrap="none" lIns="91440" rIns="91440" tIns="0" bIns="0"/>
          <a:lstStyle/>
          <a:p>
            <a:pPr algn="ctr"/>
            <a:r>
              <a:rPr lang="en-US" sz="1000" b="1">
                <a:solidFill>
                  <a:srgbClr val="FFFFFF"/>
                </a:solidFill>
              </a:rPr>
              <a:t>MAX</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4400" b="1" spc="0">
                <a:solidFill>
                  <a:srgbClr val="222222"/>
                </a:solidFill>
                <a:latin typeface="Calibri"/>
              </a:rPr>
              <a:t>Reading Nook [Max]</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10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Kynd Hub</a:t>
            </a:r>
          </a:p>
          <a:p>
            <a:pPr/>
            <a:r>
              <a:rPr lang="en-US" sz="1400" b="0" spc="0">
                <a:solidFill>
                  <a:srgbClr val="444444"/>
                </a:solidFill>
                <a:latin typeface="Calibri"/>
              </a:rPr>
              <a:t> Build your kit &amp; track its entire journey</a:t>
            </a:r>
          </a:p>
          <a:p>
            <a:pPr/>
            <a:r>
              <a:rPr lang="en-US" sz="1400" b="0" spc="0">
                <a:solidFill>
                  <a:srgbClr val="444444"/>
                </a:solidFill>
                <a:latin typeface="Calibri"/>
              </a:rPr>
              <a:t> Create a free account at Kynd Hub — see exactly where your kit goes after you build it.</a:t>
            </a:r>
          </a:p>
          <a:p>
            <a:pPr/>
            <a:r>
              <a:rPr lang="en-US" sz="1400" b="0" spc="0">
                <a:solidFill>
                  <a:srgbClr val="444444"/>
                </a:solidFill>
                <a:latin typeface="Calibri"/>
              </a:rPr>
              <a:t> Build Your Kit on Kynd Hub</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The Kynd Kit Cycle</a:t>
            </a:r>
          </a:p>
          <a:p>
            <a:pPr/>
            <a:r>
              <a:rPr lang="en-US" sz="1400" b="0" spc="0">
                <a:solidFill>
                  <a:srgbClr val="444444"/>
                </a:solidFill>
                <a:latin typeface="Calibri"/>
              </a:rPr>
              <a:t> Kynd Kits Create Impact</a:t>
            </a:r>
          </a:p>
          <a:p>
            <a:pPr/>
            <a:r>
              <a:rPr lang="en-US" sz="1400" b="0" spc="0">
                <a:solidFill>
                  <a:srgbClr val="444444"/>
                </a:solidFill>
                <a:latin typeface="Calibri"/>
              </a:rPr>
              <a:t> Every kit you build sets off a chain of good — for you, for a nonprofit, and for the whole 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About Project Helping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1</a:t>
            </a:r>
          </a:p>
          <a:p>
            <a:pPr/>
            <a:r>
              <a:rPr lang="en-US" sz="1400" b="0" spc="0">
                <a:solidFill>
                  <a:srgbClr val="444444"/>
                </a:solidFill>
                <a:latin typeface="Calibri"/>
              </a:rPr>
              <a:t> You Volunteer</a:t>
            </a:r>
          </a:p>
          <a:p>
            <a:pPr/>
            <a:r>
              <a:rPr lang="en-US" sz="1400" b="0" spc="0">
                <a:solidFill>
                  <a:srgbClr val="444444"/>
                </a:solidFill>
                <a:latin typeface="Calibri"/>
              </a:rPr>
              <a:t> You volunteer, which benefits your mental health and wellbeing.</a:t>
            </a:r>
          </a:p>
          <a:p>
            <a:pPr/>
            <a:r>
              <a:rPr lang="en-US" sz="1400" b="0" spc="0">
                <a:solidFill>
                  <a:srgbClr val="444444"/>
                </a:solidFill>
                <a:latin typeface="Calibri"/>
              </a:rPr>
              <a:t>•</a:t>
            </a:r>
          </a:p>
          <a:p>
            <a:pPr/>
            <a:r>
              <a:rPr lang="en-US" sz="1400" b="0" spc="0">
                <a:solidFill>
                  <a:srgbClr val="444444"/>
                </a:solidFill>
                <a:latin typeface="Calibri"/>
              </a:rPr>
              <a:t>2</a:t>
            </a:r>
          </a:p>
          <a:p>
            <a:pPr/>
            <a:r>
              <a:rPr lang="en-US" sz="1400" b="0" spc="0">
                <a:solidFill>
                  <a:srgbClr val="444444"/>
                </a:solidFill>
                <a:latin typeface="Calibri"/>
              </a:rPr>
              <a:t> Help a Nonprofit</a:t>
            </a:r>
          </a:p>
          <a:p>
            <a:pPr/>
            <a:r>
              <a:rPr lang="en-US" sz="1400" b="0" spc="0">
                <a:solidFill>
                  <a:srgbClr val="444444"/>
                </a:solidFill>
                <a:latin typeface="Calibri"/>
              </a:rPr>
              <a:t> The kit you build is donated to a vetted nonprofit partner in need.</a:t>
            </a:r>
          </a:p>
          <a:p>
            <a:pPr/>
            <a:r>
              <a:rPr lang="en-US" sz="1400" b="0" spc="0">
                <a:solidFill>
                  <a:srgbClr val="444444"/>
                </a:solidFill>
                <a:latin typeface="Calibri"/>
              </a:rPr>
              <a:t>•</a:t>
            </a:r>
          </a:p>
          <a:p>
            <a:pPr/>
            <a:r>
              <a:rPr lang="en-US" sz="1400" b="0" spc="0">
                <a:solidFill>
                  <a:srgbClr val="444444"/>
                </a:solidFill>
                <a:latin typeface="Calibri"/>
              </a:rPr>
              <a:t>3</a:t>
            </a:r>
          </a:p>
          <a:p>
            <a:pPr/>
            <a:r>
              <a:rPr lang="en-US" sz="1400" b="0" spc="0">
                <a:solidFill>
                  <a:srgbClr val="444444"/>
                </a:solidFill>
                <a:latin typeface="Calibri"/>
              </a:rPr>
              <a:t> Fund Programming</a:t>
            </a:r>
          </a:p>
          <a:p>
            <a:pPr/>
            <a:r>
              <a:rPr lang="en-US" sz="1400" b="0" spc="0">
                <a:solidFill>
                  <a:srgbClr val="444444"/>
                </a:solidFill>
                <a:latin typeface="Calibri"/>
              </a:rPr>
              <a:t> Proceeds fund free, community-based mental health programming.</a:t>
            </a:r>
          </a:p>
          <a:p>
            <a:pPr/>
            <a:r>
              <a:rPr lang="en-US" sz="1400" b="0" spc="0">
                <a:solidFill>
                  <a:srgbClr val="444444"/>
                </a:solidFill>
                <a:latin typeface="Calibri"/>
              </a:rPr>
              <a:t>•</a:t>
            </a:r>
          </a:p>
          <a:p>
            <a:pPr/>
            <a:r>
              <a:rPr lang="en-US" sz="1400" b="0" spc="0">
                <a:solidFill>
                  <a:srgbClr val="444444"/>
                </a:solidFill>
                <a:latin typeface="Calibri"/>
              </a:rPr>
              <a:t>4</a:t>
            </a:r>
          </a:p>
          <a:p>
            <a:pPr/>
            <a:r>
              <a:rPr lang="en-US" sz="1400" b="0" spc="0">
                <a:solidFill>
                  <a:srgbClr val="444444"/>
                </a:solidFill>
                <a:latin typeface="Calibri"/>
              </a:rPr>
              <a:t> Sustain the Mission</a:t>
            </a:r>
          </a:p>
          <a:p>
            <a:pPr/>
            <a:r>
              <a:rPr lang="en-US" sz="1400" b="0" spc="0">
                <a:solidFill>
                  <a:srgbClr val="444444"/>
                </a:solidFill>
                <a:latin typeface="Calibri"/>
              </a:rPr>
              <a:t> Proceeds benefit Project Helping, a 501(c)(3) nonprofit.</a:t>
            </a:r>
          </a:p>
          <a:p>
            <a:pPr/>
            <a:r>
              <a:rPr lang="en-US" sz="1400" b="0" spc="0">
                <a:solidFill>
                  <a:srgbClr val="444444"/>
                </a:solidFill>
                <a:latin typeface="Calibri"/>
              </a:rPr>
              <a:t>projecthelping.org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Reading Nook [Max]</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Before You Build</a:t>
            </a:r>
          </a:p>
          <a:p>
            <a:pPr/>
            <a:r>
              <a:rPr lang="en-US" sz="1400" b="0" spc="0">
                <a:solidFill>
                  <a:srgbClr val="444444"/>
                </a:solidFill>
                <a:latin typeface="Calibri"/>
              </a:rPr>
              <a:t>In 2024, only 31 percent of fourth-grade students in the U.S. performed at or above the NAEP Proficient level in reading, while 40 percent performed below the NAEP Basic level. These results highlight the continued need for resources that help children develop their reading skills and build confidence in reading.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Reading Nook [Max]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Reading is about more than learning words on a page. It's about sparking imagination, building confidence, and helping children discover the joy of getting lost in a good book. This kit will be delivered to under-resourced schools and literacy organizations to support young readers.</a:t>
            </a:r>
          </a:p>
          <a:p>
            <a:pPr/>
            <a:r>
              <a:rPr lang="en-US" sz="1400" b="0" spc="0">
                <a:solidFill>
                  <a:srgbClr val="444444"/>
                </a:solidFill>
                <a:latin typeface="Calibri"/>
              </a:rPr>
              <a:t>Create a cozy reading nook for a child to encourage a love of reading and make storytime something to look forward to. You'll create a fleece tie pillow, personalized door hanger, and fun bookmarks to make their reading space feel special. Each recipient will also receive a story writing book, to write their own stories, colored pencils, mini books, a reading light, and a fidget toy to help them read, write, and let their imagination grow.</a:t>
            </a:r>
          </a:p>
          <a:p>
            <a:pPr/>
            <a:r>
              <a:rPr lang="en-US" sz="1400" b="0" spc="0">
                <a:solidFill>
                  <a:srgbClr val="444444"/>
                </a:solidFill>
                <a:latin typeface="Calibri"/>
              </a:rPr>
              <a:t>Your creations can help a child discover that reading isn't just something they learn. It's something they can love.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DIY Tote Bag</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Decorate the Canvas Tote</a:t>
            </a:r>
          </a:p>
          <a:p>
            <a:pPr/>
            <a:r>
              <a:rPr lang="en-US" sz="1400" b="0" spc="0">
                <a:solidFill>
                  <a:srgbClr val="444444"/>
                </a:solidFill>
                <a:latin typeface="Calibri"/>
              </a:rPr>
              <a:t>Decorate the canvas tote to make it fun and colorful! Tip: place a piece of paper in the tote before decorating. This will prevent the marker from bleeding through the tote.</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DIY Tote Bag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3886200" cy="671500"/>
          </a:xfrm>
          <a:prstGeom prst="rect">
            <a:avLst/>
          </a:prstGeom>
          <a:noFill/>
        </p:spPr>
        <p:txBody>
          <a:bodyPr wrap="square" rtlCol="0" anchor="t">
            <a:normAutofit fontScale="100000" lnSpcReduction="20000"/>
          </a:bodyPr>
          <a:lstStyle/>
          <a:p>
            <a:pPr/>
            <a:r>
              <a:rPr lang="en-US" sz="1800" b="1" spc="0">
                <a:solidFill>
                  <a:srgbClr val="222222"/>
                </a:solidFill>
                <a:latin typeface="Calibri"/>
              </a:rPr>
              <a:t>Write a Note to the Recipient and Decorate the Envelope</a:t>
            </a:r>
          </a:p>
        </p:txBody>
      </p:sp>
      <p:sp>
        <p:nvSpPr>
          <p:cNvPr id="104" name="StepBody"/>
          <p:cNvSpPr txBox="1"/>
          <p:nvPr/>
        </p:nvSpPr>
        <p:spPr>
          <a:xfrm>
            <a:off x="457200" y="1420140"/>
            <a:ext cx="3886200" cy="3449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10</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Make the Fleece Pillow</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 Open the fleece pillow supplies from your kit.</a:t>
            </a:r>
          </a:p>
          <a:p>
            <a:pPr/>
            <a:r>
              <a:rPr lang="en-US" sz="1400" b="0" spc="0">
                <a:solidFill>
                  <a:srgbClr val="444444"/>
                </a:solidFill>
                <a:latin typeface="Calibri"/>
              </a:rPr>
              <a:t>• Lay the front and back pieces of the pillow together, matching up the fleece ties.</a:t>
            </a:r>
          </a:p>
          <a:p>
            <a:pPr/>
            <a:r>
              <a:rPr lang="en-US" sz="1400" b="0" spc="0">
                <a:solidFill>
                  <a:srgbClr val="444444"/>
                </a:solidFill>
                <a:latin typeface="Calibri"/>
              </a:rPr>
              <a:t>• Starting at the bottom, tie the fleece strips together, then work your way up both sides.</a:t>
            </a:r>
          </a:p>
          <a:p>
            <a:pPr/>
            <a:r>
              <a:rPr lang="en-US" sz="1400" b="0" spc="0">
                <a:solidFill>
                  <a:srgbClr val="444444"/>
                </a:solidFill>
                <a:latin typeface="Calibri"/>
              </a:rPr>
              <a:t>• Before tying the top closed, add the stuffing to the pillow.</a:t>
            </a:r>
          </a:p>
          <a:p>
            <a:pPr/>
            <a:r>
              <a:rPr lang="en-US" sz="1400" b="0" spc="0">
                <a:solidFill>
                  <a:srgbClr val="444444"/>
                </a:solidFill>
                <a:latin typeface="Calibri"/>
              </a:rPr>
              <a:t>• Finish tying the top of the pillow to secure the stuffing inside.</a:t>
            </a:r>
          </a:p>
          <a:p>
            <a:pPr/>
            <a:r>
              <a:rPr lang="en-US" sz="1400" b="0" spc="0">
                <a:solidFill>
                  <a:srgbClr val="444444"/>
                </a:solidFill>
                <a:latin typeface="Calibri"/>
              </a:rPr>
              <a:t>• Go back around the pillow and tighten all the knots to ensure everything is securely tied.</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6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Make the Fleece Pillow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Door Hanger</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Using the provided markers and stickers (if included in your kit), decorate the door hanger with fun designs, encouraging messages, or colorful artwork. Not an artist? That's OK! Get creative and make something special to help the recipient personalize their reading nook. Be sure to use age-appropriate designs and uplifting messaging.</a:t>
            </a:r>
          </a:p>
          <a:p>
            <a:pPr/>
            <a:r>
              <a:rPr lang="en-US" sz="1400" b="0" spc="0">
                <a:solidFill>
                  <a:srgbClr val="444444"/>
                </a:solidFill>
                <a:latin typeface="Calibri"/>
              </a:rPr>
              <a:t>Any unused stickers (if included in your kit) should be packed for the recipient to enjoy!</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7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Door Hanger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Decorate the Bookmark(s)</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Using the provided markers and stickers (if included in your kit), decorate the bookmarks with colorful designs and uplifting messages. Not an artist? That's OK! A few kind words can make a big impact. Be sure to use age-appropriate designs and messaging.</a:t>
            </a:r>
          </a:p>
          <a:p>
            <a:pPr/>
            <a:r>
              <a:rPr lang="en-US" sz="1400" b="0" spc="0">
                <a:solidFill>
                  <a:srgbClr val="444444"/>
                </a:solidFill>
                <a:latin typeface="Calibri"/>
              </a:rPr>
              <a:t>Any unused stickers (if included in your kit) should be packed for the recipient to enjoy!</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8 OF 10</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Decorate the Bookmark(s) (continued)</a:t>
            </a:r>
          </a:p>
        </p:txBody>
      </p:sp>
      <p:pic>
        <p:nvPicPr>
          <p:cNvPr id="104" name="ExtraImage1"/>
          <p:cNvPicPr>
            <a:picLocks noChangeAspect="1"/>
          </p:cNvPicPr>
          <p:nvPr/>
        </p:nvPicPr>
        <p:blipFill>
          <a:blip r:embed="rId1"/>
          <a:stretch>
            <a:fillRect/>
          </a:stretch>
        </p:blipFill>
        <p:spPr>
          <a:xfrm>
            <a:off x="2857500" y="1297280"/>
            <a:ext cx="3429000" cy="3429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Add Story Writing prompts (optional)</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Want to add a little extra creativity? Feel free to write a few age-appropriate story ideas or prompts on the inside back cover of the story writing book. These can help spark the recipient's imagination and encourage them to create their own stories!</a:t>
            </a:r>
          </a:p>
          <a:p>
            <a:pPr/>
            <a:r>
              <a:rPr lang="en-US" sz="1400" b="0" spc="0">
                <a:solidFill>
                  <a:srgbClr val="444444"/>
                </a:solidFill>
                <a:latin typeface="Calibri"/>
              </a:rPr>
              <a:t>Keep your ideas fun, uplifting, and age-appropriate. Your creativity might inspire their next great adventure!</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9 OF 10</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Add Story Writing prompts (optional)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DE3C7A"/>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10 OF 10</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Pack your Reading Nook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all of the materials into the decorated tote bag and put it back into the original box.</a:t>
            </a:r>
          </a:p>
          <a:p>
            <a:pPr/>
            <a:r>
              <a:rPr lang="en-US" sz="1400" b="0" spc="0">
                <a:solidFill>
                  <a:srgbClr val="444444"/>
                </a:solidFill>
                <a:latin typeface="Calibri"/>
              </a:rPr>
              <a:t>• Please only include items that are UNOPENED and UNUSED</a:t>
            </a:r>
          </a:p>
          <a:p>
            <a:pPr/>
            <a:r>
              <a:rPr lang="en-US" sz="1400" b="0" spc="0">
                <a:solidFill>
                  <a:srgbClr val="444444"/>
                </a:solidFill>
                <a:latin typeface="Calibri"/>
              </a:rPr>
              <a:t>• Add any optional items you would like.</a:t>
            </a:r>
          </a:p>
          <a:p>
            <a:pPr/>
            <a:r>
              <a:rPr lang="en-US" sz="1400" b="0" spc="0">
                <a:solidFill>
                  <a:srgbClr val="444444"/>
                </a:solidFill>
                <a:latin typeface="Calibri"/>
              </a:rPr>
              <a:t>Optional Items to Add:</a:t>
            </a:r>
          </a:p>
          <a:p>
            <a:pPr/>
            <a:r>
              <a:rPr lang="en-US" sz="1400" b="0" spc="0">
                <a:solidFill>
                  <a:srgbClr val="444444"/>
                </a:solidFill>
                <a:latin typeface="Calibri"/>
              </a:rPr>
              <a:t>• Fidget toys</a:t>
            </a:r>
          </a:p>
          <a:p>
            <a:pPr/>
            <a:r>
              <a:rPr lang="en-US" sz="1400" b="0" spc="0">
                <a:solidFill>
                  <a:srgbClr val="444444"/>
                </a:solidFill>
                <a:latin typeface="Calibri"/>
              </a:rPr>
              <a:t>• Stickers</a:t>
            </a:r>
          </a:p>
          <a:p>
            <a:pPr/>
            <a:r>
              <a:rPr lang="en-US" sz="1400" b="0" spc="0">
                <a:solidFill>
                  <a:srgbClr val="444444"/>
                </a:solidFill>
                <a:latin typeface="Calibri"/>
              </a:rPr>
              <a:t>• Journals</a:t>
            </a:r>
          </a:p>
          <a:p>
            <a:pPr/>
            <a:r>
              <a:rPr lang="en-US" sz="1400" b="0" spc="0">
                <a:solidFill>
                  <a:srgbClr val="444444"/>
                </a:solidFill>
                <a:latin typeface="Calibri"/>
              </a:rPr>
              <a:t>• Coloring/writing utensils</a:t>
            </a:r>
          </a:p>
          <a:p>
            <a:pPr/>
            <a:r>
              <a:rPr lang="en-US" sz="1400" b="0" spc="0">
                <a:solidFill>
                  <a:srgbClr val="444444"/>
                </a:solidFill>
                <a:latin typeface="Calibri"/>
              </a:rPr>
              <a:t>• Other craft and art supplies</a:t>
            </a:r>
          </a:p>
          <a:p>
            <a:pPr/>
            <a:r>
              <a:rPr lang="en-US" sz="1400" b="0" spc="0">
                <a:solidFill>
                  <a:srgbClr val="444444"/>
                </a:solidFill>
                <a:latin typeface="Calibri"/>
              </a:rPr>
              <a:t>• Mini books</a:t>
            </a:r>
          </a:p>
          <a:p>
            <a:pPr/>
            <a:r>
              <a:rPr lang="en-US" sz="1400" b="0" spc="0">
                <a:solidFill>
                  <a:srgbClr val="444444"/>
                </a:solidFill>
                <a:latin typeface="Calibri"/>
              </a:rPr>
              <a:t>Items not to include:</a:t>
            </a:r>
          </a:p>
          <a:p>
            <a:pPr/>
            <a:r>
              <a:rPr lang="en-US" sz="1400" b="0" spc="0">
                <a:solidFill>
                  <a:srgbClr val="444444"/>
                </a:solidFill>
                <a:latin typeface="Calibri"/>
              </a:rPr>
              <a:t>• Perishable items</a:t>
            </a:r>
          </a:p>
          <a:p>
            <a:pPr/>
            <a:r>
              <a:rPr lang="en-US" sz="1400" b="0" spc="0">
                <a:solidFill>
                  <a:srgbClr val="444444"/>
                </a:solidFill>
                <a:latin typeface="Calibri"/>
              </a:rPr>
              <a:t>• Sharp objects</a:t>
            </a:r>
          </a:p>
          <a:p>
            <a:pPr/>
            <a:r>
              <a:rPr lang="en-US" sz="1400" b="0" spc="0">
                <a:solidFill>
                  <a:srgbClr val="444444"/>
                </a:solidFill>
                <a:latin typeface="Calibri"/>
              </a:rPr>
              <a:t>• Nut food products</a:t>
            </a:r>
          </a:p>
          <a:p>
            <a:pPr/>
            <a:r>
              <a:rPr lang="en-US" sz="1400" b="0" spc="0">
                <a:solidFill>
                  <a:srgbClr val="444444"/>
                </a:solidFill>
                <a:latin typeface="Calibri"/>
              </a:rPr>
              <a:t>• Religious or political items</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19</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Reading Nook [Max]</dc:title>
  <dc:creator>Project Helping</dc:creator>
  <cp:lastModifiedBy>Project Helping</cp:lastModifiedBy>
  <dcterms:created xsi:type="dcterms:W3CDTF">2026-09-21T18:45:07Z</dcterms:created>
  <dcterms:modified xsi:type="dcterms:W3CDTF">2026-09-21T18:45:07Z</dcterms:modified>
</cp:coreProperties>
</file>