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 id="267" r:id="rIdSld12"/>
    <p:sldId id="268" r:id="rIdSld13"/>
    <p:sldId id="269" r:id="rIdSld14"/>
    <p:sldId id="270" r:id="rIdSld15"/>
    <p:sldId id="271" r:id="rIdSld16"/>
    <p:sldId id="272" r:id="rIdSld17"/>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 Id="rIdSld12" Type="http://schemas.openxmlformats.org/officeDocument/2006/relationships/slide" Target="slides/slide12.xml"/><Relationship Id="rIdSld13" Type="http://schemas.openxmlformats.org/officeDocument/2006/relationships/slide" Target="slides/slide13.xml"/><Relationship Id="rIdSld14" Type="http://schemas.openxmlformats.org/officeDocument/2006/relationships/slide" Target="slides/slide14.xml"/><Relationship Id="rIdSld15" Type="http://schemas.openxmlformats.org/officeDocument/2006/relationships/slide" Target="slides/slide15.xml"/><Relationship Id="rIdSld16" Type="http://schemas.openxmlformats.org/officeDocument/2006/relationships/slide" Target="slides/slide16.xml"/><Relationship Id="rIdSld17" Type="http://schemas.openxmlformats.org/officeDocument/2006/relationships/slide" Target="slides/slide17.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6.png"/><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924CD9"/>
          </a:solidFill>
          <a:ln>
            <a:noFill/>
          </a:ln>
        </p:spPr>
        <p:txBody>
          <a:bodyPr anchor="ctr" wrap="none" lIns="91440" rIns="91440" tIns="0" bIns="0"/>
          <a:lstStyle/>
          <a:p>
            <a:pPr algn="ctr"/>
            <a:r>
              <a:rPr lang="en-US" sz="1000" b="1">
                <a:solidFill>
                  <a:srgbClr val="FFFFFF"/>
                </a:solidFill>
              </a:rPr>
              <a:t>CLASSIC</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2600" b="1" spc="0">
                <a:solidFill>
                  <a:srgbClr val="222222"/>
                </a:solidFill>
                <a:latin typeface="Calibri"/>
              </a:rPr>
              <a:t>KYND SCHOOLS &amp;#8211; Teen Mental Health</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10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Kynd Hub</a:t>
            </a:r>
          </a:p>
          <a:p>
            <a:pPr/>
            <a:r>
              <a:rPr lang="en-US" sz="1400" b="0" spc="0">
                <a:solidFill>
                  <a:srgbClr val="444444"/>
                </a:solidFill>
                <a:latin typeface="Calibri"/>
              </a:rPr>
              <a:t> Build your kit &amp; track its entire journey</a:t>
            </a:r>
          </a:p>
          <a:p>
            <a:pPr/>
            <a:r>
              <a:rPr lang="en-US" sz="1400" b="0" spc="0">
                <a:solidFill>
                  <a:srgbClr val="444444"/>
                </a:solidFill>
                <a:latin typeface="Calibri"/>
              </a:rPr>
              <a:t> Create a free account at Kynd Hub — see exactly where your kit goes after you build it.</a:t>
            </a:r>
          </a:p>
          <a:p>
            <a:pPr/>
            <a:r>
              <a:rPr lang="en-US" sz="1400" b="0" spc="0">
                <a:solidFill>
                  <a:srgbClr val="444444"/>
                </a:solidFill>
                <a:latin typeface="Calibri"/>
              </a:rPr>
              <a:t> Build Your Kit on Kynd Hub</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The Kynd Kit Cycle</a:t>
            </a:r>
          </a:p>
          <a:p>
            <a:pPr/>
            <a:r>
              <a:rPr lang="en-US" sz="1400" b="0" spc="0">
                <a:solidFill>
                  <a:srgbClr val="444444"/>
                </a:solidFill>
                <a:latin typeface="Calibri"/>
              </a:rPr>
              <a:t> Kynd Kits Create Impact</a:t>
            </a:r>
          </a:p>
          <a:p>
            <a:pPr/>
            <a:r>
              <a:rPr lang="en-US" sz="1400" b="0" spc="0">
                <a:solidFill>
                  <a:srgbClr val="444444"/>
                </a:solidFill>
                <a:latin typeface="Calibri"/>
              </a:rPr>
              <a:t> Every kit you build sets off a chain of good — for you, for a nonprofit, and for the whole community.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About Project Helping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1</a:t>
            </a:r>
          </a:p>
          <a:p>
            <a:pPr/>
            <a:r>
              <a:rPr lang="en-US" sz="1400" b="0" spc="0">
                <a:solidFill>
                  <a:srgbClr val="444444"/>
                </a:solidFill>
                <a:latin typeface="Calibri"/>
              </a:rPr>
              <a:t> You Volunteer</a:t>
            </a:r>
          </a:p>
          <a:p>
            <a:pPr/>
            <a:r>
              <a:rPr lang="en-US" sz="1400" b="0" spc="0">
                <a:solidFill>
                  <a:srgbClr val="444444"/>
                </a:solidFill>
                <a:latin typeface="Calibri"/>
              </a:rPr>
              <a:t> You volunteer, which benefits your mental health and wellbeing.</a:t>
            </a:r>
          </a:p>
          <a:p>
            <a:pPr/>
            <a:r>
              <a:rPr lang="en-US" sz="1400" b="0" spc="0">
                <a:solidFill>
                  <a:srgbClr val="444444"/>
                </a:solidFill>
                <a:latin typeface="Calibri"/>
              </a:rPr>
              <a:t>•</a:t>
            </a:r>
          </a:p>
          <a:p>
            <a:pPr/>
            <a:r>
              <a:rPr lang="en-US" sz="1400" b="0" spc="0">
                <a:solidFill>
                  <a:srgbClr val="444444"/>
                </a:solidFill>
                <a:latin typeface="Calibri"/>
              </a:rPr>
              <a:t>2</a:t>
            </a:r>
          </a:p>
          <a:p>
            <a:pPr/>
            <a:r>
              <a:rPr lang="en-US" sz="1400" b="0" spc="0">
                <a:solidFill>
                  <a:srgbClr val="444444"/>
                </a:solidFill>
                <a:latin typeface="Calibri"/>
              </a:rPr>
              <a:t> Help a Nonprofit</a:t>
            </a:r>
          </a:p>
          <a:p>
            <a:pPr/>
            <a:r>
              <a:rPr lang="en-US" sz="1400" b="0" spc="0">
                <a:solidFill>
                  <a:srgbClr val="444444"/>
                </a:solidFill>
                <a:latin typeface="Calibri"/>
              </a:rPr>
              <a:t> The kit you build is donated to a vetted nonprofit partner in need.</a:t>
            </a:r>
          </a:p>
          <a:p>
            <a:pPr/>
            <a:r>
              <a:rPr lang="en-US" sz="1400" b="0" spc="0">
                <a:solidFill>
                  <a:srgbClr val="444444"/>
                </a:solidFill>
                <a:latin typeface="Calibri"/>
              </a:rPr>
              <a:t>•</a:t>
            </a:r>
          </a:p>
          <a:p>
            <a:pPr/>
            <a:r>
              <a:rPr lang="en-US" sz="1400" b="0" spc="0">
                <a:solidFill>
                  <a:srgbClr val="444444"/>
                </a:solidFill>
                <a:latin typeface="Calibri"/>
              </a:rPr>
              <a:t>3</a:t>
            </a:r>
          </a:p>
          <a:p>
            <a:pPr/>
            <a:r>
              <a:rPr lang="en-US" sz="1400" b="0" spc="0">
                <a:solidFill>
                  <a:srgbClr val="444444"/>
                </a:solidFill>
                <a:latin typeface="Calibri"/>
              </a:rPr>
              <a:t> Fund Programming</a:t>
            </a:r>
          </a:p>
          <a:p>
            <a:pPr/>
            <a:r>
              <a:rPr lang="en-US" sz="1400" b="0" spc="0">
                <a:solidFill>
                  <a:srgbClr val="444444"/>
                </a:solidFill>
                <a:latin typeface="Calibri"/>
              </a:rPr>
              <a:t> Proceeds fund free, community-based mental health programming.</a:t>
            </a:r>
          </a:p>
          <a:p>
            <a:pPr/>
            <a:r>
              <a:rPr lang="en-US" sz="1400" b="0" spc="0">
                <a:solidFill>
                  <a:srgbClr val="444444"/>
                </a:solidFill>
                <a:latin typeface="Calibri"/>
              </a:rPr>
              <a:t>•</a:t>
            </a:r>
          </a:p>
          <a:p>
            <a:pPr/>
            <a:r>
              <a:rPr lang="en-US" sz="1400" b="0" spc="0">
                <a:solidFill>
                  <a:srgbClr val="444444"/>
                </a:solidFill>
                <a:latin typeface="Calibri"/>
              </a:rPr>
              <a:t>4</a:t>
            </a:r>
          </a:p>
          <a:p>
            <a:pPr/>
            <a:r>
              <a:rPr lang="en-US" sz="1400" b="0" spc="0">
                <a:solidFill>
                  <a:srgbClr val="444444"/>
                </a:solidFill>
                <a:latin typeface="Calibri"/>
              </a:rPr>
              <a:t> Sustain the Mission</a:t>
            </a:r>
          </a:p>
          <a:p>
            <a:pPr/>
            <a:r>
              <a:rPr lang="en-US" sz="1400" b="0" spc="0">
                <a:solidFill>
                  <a:srgbClr val="444444"/>
                </a:solidFill>
                <a:latin typeface="Calibri"/>
              </a:rPr>
              <a:t> Proceeds benefit Project Helping, a 501(c)(3) nonprofit.</a:t>
            </a:r>
          </a:p>
          <a:p>
            <a:pPr/>
            <a:r>
              <a:rPr lang="en-US" sz="1400" b="0" spc="0">
                <a:solidFill>
                  <a:srgbClr val="444444"/>
                </a:solidFill>
                <a:latin typeface="Calibri"/>
              </a:rPr>
              <a:t>projecthelping.org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Kynd Schools Teen Mental Health</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Thank you for participating in our Kynd Schools Program. In these boxes, you will find all the necessary supplies and instructions to complete your volunteer experience.</a:t>
            </a:r>
          </a:p>
          <a:p>
            <a:pPr/>
            <a:r>
              <a:rPr lang="en-US" sz="1400" b="0" spc="0">
                <a:solidFill>
                  <a:srgbClr val="444444"/>
                </a:solidFill>
                <a:latin typeface="Calibri"/>
              </a:rPr>
              <a:t>About your teen mental health kynd kit:</a:t>
            </a:r>
          </a:p>
          <a:p>
            <a:pPr/>
            <a:r>
              <a:rPr lang="en-US" sz="1400" b="0" spc="0">
                <a:solidFill>
                  <a:srgbClr val="444444"/>
                </a:solidFill>
                <a:latin typeface="Calibri"/>
              </a:rPr>
              <a:t>This kit is designed to support teen mental wellness. As you personalize the DIY items, think about tools and reminders that help you manage stress, anxiety, and tough moments.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Kynd Schools Teen Mental Health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Once your kit is complete, you are encouraged to keep it for yourself and use it whenever you need a reminder to care for your mental health. You can also choose to give it to a friend or someone who might need support.</a:t>
            </a:r>
          </a:p>
          <a:p>
            <a:pPr/>
            <a:r>
              <a:rPr lang="en-US" sz="1400" b="0" spc="0">
                <a:solidFill>
                  <a:srgbClr val="444444"/>
                </a:solidFill>
                <a:latin typeface="Calibri"/>
              </a:rPr>
              <a:t>If you’d like to pass it along but aren’t sure who to give it to, return the kit to your counselor and it will be sent back to Project Helping to share with a teen in need.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Kyndness Card</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Use the card to write a thoughtful note, an encouraging message, or a simple “thinking of you.” Share it with someone to brighten their day and spread a little extra kyndness.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Kyndness Card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Build a Fidget Keychain</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Use the key chain and silicone beads to create a fidget key chain. This makes a fun, soothing tool for someone who could use a little calm and kyndness on the go.</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Build a Fidget Keychain (continued)</a:t>
            </a:r>
          </a:p>
        </p:txBody>
      </p:sp>
      <p:pic>
        <p:nvPicPr>
          <p:cNvPr id="104" name="ExtraImage1"/>
          <p:cNvPicPr>
            <a:picLocks noChangeAspect="1"/>
          </p:cNvPicPr>
          <p:nvPr/>
        </p:nvPicPr>
        <p:blipFill>
          <a:blip r:embed="rId1"/>
          <a:stretch>
            <a:fillRect/>
          </a:stretch>
        </p:blipFill>
        <p:spPr>
          <a:xfrm>
            <a:off x="1028700" y="1297280"/>
            <a:ext cx="3200400" cy="3200400"/>
          </a:xfrm>
          <a:prstGeom prst="rect">
            <a:avLst/>
          </a:prstGeom>
        </p:spPr>
      </p:pic>
      <p:pic>
        <p:nvPicPr>
          <p:cNvPr id="105" name="ExtraImage2"/>
          <p:cNvPicPr>
            <a:picLocks noChangeAspect="1"/>
          </p:cNvPicPr>
          <p:nvPr/>
        </p:nvPicPr>
        <p:blipFill>
          <a:blip r:embed="rId2"/>
          <a:stretch>
            <a:fillRect/>
          </a:stretch>
        </p:blipFill>
        <p:spPr>
          <a:xfrm>
            <a:off x="5014900" y="1297280"/>
            <a:ext cx="3200400" cy="3200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Playing Cards</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encouraging messages, affirmations, jokes, or pictures on the faces of the playing cards for players to see when they are playing a card game.</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Playing Cards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Surprise Kyndness Notebook</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Decorate the outside of the journal with a picture or uplifting message. Use random pages in the journal to write short, uplifting messages, draw small, colorful images, or create fun writing prompts for the recipient.</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Surprise Kyndness Notebook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Complete the survey</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Follow the QR code to the online survey! We’d love your feedback.</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10</a:t>
            </a:r>
          </a:p>
        </p:txBody>
      </p:sp>
      <p:sp>
        <p:nvSpPr>
          <p:cNvPr id="103" name="StepTitle"/>
          <p:cNvSpPr txBox="1"/>
          <p:nvPr/>
        </p:nvSpPr>
        <p:spPr>
          <a:xfrm>
            <a:off x="457200" y="548640"/>
            <a:ext cx="3886200" cy="925500"/>
          </a:xfrm>
          <a:prstGeom prst="rect">
            <a:avLst/>
          </a:prstGeom>
          <a:noFill/>
        </p:spPr>
        <p:txBody>
          <a:bodyPr wrap="square" rtlCol="0" anchor="t">
            <a:normAutofit fontScale="100000" lnSpcReduction="20000"/>
          </a:bodyPr>
          <a:lstStyle/>
          <a:p>
            <a:pPr/>
            <a:r>
              <a:rPr lang="en-US" sz="2600" b="1" spc="0">
                <a:solidFill>
                  <a:srgbClr val="222222"/>
                </a:solidFill>
                <a:latin typeface="Calibri"/>
              </a:rPr>
              <a:t>Pack your Kynd School Mental Health Kit</a:t>
            </a:r>
          </a:p>
        </p:txBody>
      </p:sp>
      <p:sp>
        <p:nvSpPr>
          <p:cNvPr id="104" name="StepBody"/>
          <p:cNvSpPr txBox="1"/>
          <p:nvPr/>
        </p:nvSpPr>
        <p:spPr>
          <a:xfrm>
            <a:off x="457200" y="1674140"/>
            <a:ext cx="3886200" cy="3195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After completing all the activities, place all items back into the original box. You can decorate the box, too!</a:t>
            </a:r>
          </a:p>
          <a:p>
            <a:pPr/>
            <a:r>
              <a:rPr lang="en-US" sz="1400" b="0" spc="0">
                <a:solidFill>
                  <a:srgbClr val="444444"/>
                </a:solidFill>
                <a:latin typeface="Calibri"/>
              </a:rPr>
              <a:t>Please only include items that are unused and unopened.</a:t>
            </a:r>
          </a:p>
          <a:p>
            <a:pPr/>
            <a:r>
              <a:rPr lang="en-US" sz="1400" b="0" spc="0">
                <a:solidFill>
                  <a:srgbClr val="444444"/>
                </a:solidFill>
                <a:latin typeface="Calibri"/>
              </a:rPr>
              <a:t>Kit Distribution: This kit is yours to keep or share with a friend who may need a little extra support. Remember, taking time to care for your own mental health is important, too!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924CD9"/>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17</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KYND SCHOOLS &amp;#8211; Teen Mental Health</dc:title>
  <dc:creator>Project Helping</dc:creator>
  <cp:lastModifiedBy>Project Helping</cp:lastModifiedBy>
  <dcterms:created xsi:type="dcterms:W3CDTF">2026-08-25T17:05:06Z</dcterms:created>
  <dcterms:modified xsi:type="dcterms:W3CDTF">2026-08-25T17:05:06Z</dcterms:modified>
</cp:coreProperties>
</file>