
<file path=[Content_Types].xml><?xml version="1.0" encoding="utf-8"?>
<Types xmlns="http://schemas.openxmlformats.org/package/2006/content-types">
  <Default Extension="rels" ContentType="application/vnd.openxmlformats-package.relationships+xml"/>
  <Default Extension="xml" ContentType="application/xml"/>
  <Default Extension="tmp" ContentType="image/tmp"/>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Master"/>
  </p:sldMasterIdLst>
  <p:sldIdLst>
    <p:sldId id="256" r:id="rIdSld1"/>
    <p:sldId id="257" r:id="rIdSld2"/>
    <p:sldId id="258" r:id="rIdSld3"/>
    <p:sldId id="259" r:id="rIdSld4"/>
    <p:sldId id="260" r:id="rIdSld5"/>
    <p:sldId id="261" r:id="rIdSld6"/>
    <p:sldId id="262" r:id="rIdSld7"/>
    <p:sldId id="263" r:id="rIdSld8"/>
    <p:sldId id="264" r:id="rIdSld9"/>
    <p:sldId id="265" r:id="rIdSld10"/>
    <p:sldId id="266" r:id="rIdSld11"/>
    <p:sldId id="267" r:id="rIdSld12"/>
    <p:sldId id="268" r:id="rIdSld13"/>
    <p:sldId id="269" r:id="rIdSld14"/>
    <p:sldId id="270" r:id="rIdSld15"/>
    <p:sldId id="271" r:id="rIdSld16"/>
    <p:sldId id="272" r:id="rIdSld17"/>
    <p:sldId id="273" r:id="rIdSld18"/>
    <p:sldId id="274" r:id="rIdSld19"/>
    <p:sldId id="275" r:id="rIdSld20"/>
    <p:sldId id="276" r:id="rIdSld21"/>
    <p:sldId id="277" r:id="rIdSld22"/>
  </p:sldIdLst>
  <p:sldSz cx="9144000" cy="5143500" type="screen16x9"/>
  <p:notesSz cx="6858000" cy="9144000"/>
  <p:defaultTextStyle>
    <a:defPPr>
      <a:defRPr lang="en-US"/>
    </a:defPPr>
    <a:lvl1pPr>
      <a:defRPr lang="en-US"/>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p:defaultTextStyle>
</p:presentation>
</file>

<file path=ppt/_rels/presentation.xml.rels><?xml version="1.0" encoding="UTF-8" standalone="yes"?>
<Relationships xmlns="http://schemas.openxmlformats.org/package/2006/relationships"><Relationship Id="rIdMaster" Type="http://schemas.openxmlformats.org/officeDocument/2006/relationships/slideMaster" Target="slideMasters/slideMaster1.xml"/><Relationship Id="rIdTheme" Type="http://schemas.openxmlformats.org/officeDocument/2006/relationships/theme" Target="theme/theme1.xml"/><Relationship Id="rIdSld1" Type="http://schemas.openxmlformats.org/officeDocument/2006/relationships/slide" Target="slides/slide1.xml"/><Relationship Id="rIdSld2" Type="http://schemas.openxmlformats.org/officeDocument/2006/relationships/slide" Target="slides/slide2.xml"/><Relationship Id="rIdSld3" Type="http://schemas.openxmlformats.org/officeDocument/2006/relationships/slide" Target="slides/slide3.xml"/><Relationship Id="rIdSld4" Type="http://schemas.openxmlformats.org/officeDocument/2006/relationships/slide" Target="slides/slide4.xml"/><Relationship Id="rIdSld5" Type="http://schemas.openxmlformats.org/officeDocument/2006/relationships/slide" Target="slides/slide5.xml"/><Relationship Id="rIdSld6" Type="http://schemas.openxmlformats.org/officeDocument/2006/relationships/slide" Target="slides/slide6.xml"/><Relationship Id="rIdSld7" Type="http://schemas.openxmlformats.org/officeDocument/2006/relationships/slide" Target="slides/slide7.xml"/><Relationship Id="rIdSld8" Type="http://schemas.openxmlformats.org/officeDocument/2006/relationships/slide" Target="slides/slide8.xml"/><Relationship Id="rIdSld9" Type="http://schemas.openxmlformats.org/officeDocument/2006/relationships/slide" Target="slides/slide9.xml"/><Relationship Id="rIdSld10" Type="http://schemas.openxmlformats.org/officeDocument/2006/relationships/slide" Target="slides/slide10.xml"/><Relationship Id="rIdSld11" Type="http://schemas.openxmlformats.org/officeDocument/2006/relationships/slide" Target="slides/slide11.xml"/><Relationship Id="rIdSld12" Type="http://schemas.openxmlformats.org/officeDocument/2006/relationships/slide" Target="slides/slide12.xml"/><Relationship Id="rIdSld13" Type="http://schemas.openxmlformats.org/officeDocument/2006/relationships/slide" Target="slides/slide13.xml"/><Relationship Id="rIdSld14" Type="http://schemas.openxmlformats.org/officeDocument/2006/relationships/slide" Target="slides/slide14.xml"/><Relationship Id="rIdSld15" Type="http://schemas.openxmlformats.org/officeDocument/2006/relationships/slide" Target="slides/slide15.xml"/><Relationship Id="rIdSld16" Type="http://schemas.openxmlformats.org/officeDocument/2006/relationships/slide" Target="slides/slide16.xml"/><Relationship Id="rIdSld17" Type="http://schemas.openxmlformats.org/officeDocument/2006/relationships/slide" Target="slides/slide17.xml"/><Relationship Id="rIdSld18" Type="http://schemas.openxmlformats.org/officeDocument/2006/relationships/slide" Target="slides/slide18.xml"/><Relationship Id="rIdSld19" Type="http://schemas.openxmlformats.org/officeDocument/2006/relationships/slide" Target="slides/slide19.xml"/><Relationship Id="rIdSld20" Type="http://schemas.openxmlformats.org/officeDocument/2006/relationships/slide" Target="slides/slide20.xml"/><Relationship Id="rIdSld21" Type="http://schemas.openxmlformats.org/officeDocument/2006/relationships/slide" Target="slides/slide21.xml"/><Relationship Id="rIdSld22" Type="http://schemas.openxmlformats.org/officeDocument/2006/relationships/slide" Target="slides/slide22.xml"/></Relationships>
</file>

<file path=ppt/slideLayouts/_rels/slideLayout1.xml.rels><?xml version="1.0" encoding="UTF-8" standalone="yes"?>
<Relationships xmlns="http://schemas.openxmlformats.org/package/2006/relationships">
<Relationship Id="rIdMaster"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Layout1" Type="http://schemas.openxmlformats.org/officeDocument/2006/relationships/slideLayout" Target="../slideLayouts/slideLayout1.xml"/>
<Relationship Id="rIdTheme"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Layout1"/>
  </p:sldLayoutIdLst>
</p:sldMaster>
</file>

<file path=ppt/slides/_rels/slide1.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tmp"/></Relationships>
</file>

<file path=ppt/slides/_rels/slide2.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2.tmp"/></Relationships>
</file>

<file path=ppt/slides/_rels/slide3.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3.tmp"/></Relationships>
</file>

<file path=ppt/slides/_rels/slide4.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6.tmp"/></Relationships>
</file>

<file path=ppt/slides/_rels/slide10.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7.tmp"/><Relationship Id="rId2" Type="http://schemas.openxmlformats.org/officeDocument/2006/relationships/image" Target="../media/image8.tmp"/></Relationships>
</file>

<file path=ppt/slides/_rels/slide11.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9.tmp"/></Relationships>
</file>

<file path=ppt/slides/_rels/slide12.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0.tmp"/></Relationships>
</file>

<file path=ppt/slides/_rels/slide13.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1.tmp"/></Relationships>
</file>

<file path=ppt/slides/_rels/slide14.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2.tmp"/></Relationships>
</file>

<file path=ppt/slides/_rels/slide15.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3.tmp"/></Relationships>
</file>

<file path=ppt/slides/_rels/slide16.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4.tmp"/></Relationships>
</file>

<file path=ppt/slides/_rels/slide17.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5.tmp"/></Relationships>
</file>

<file path=ppt/slides/_rels/slide18.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6.tmp"/></Relationships>
</file>

<file path=ppt/slides/_rels/slide19.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TypePill"/>
          <p:cNvSpPr/>
          <p:nvPr/>
        </p:nvSpPr>
        <p:spPr>
          <a:xfrm>
            <a:off x="457200" y="274320"/>
            <a:ext cx="1371600" cy="365760"/>
          </a:xfrm>
          <a:prstGeom prst="roundRect">
            <a:avLst>
              <a:gd name="adj" fmla="val 50000"/>
            </a:avLst>
          </a:prstGeom>
          <a:solidFill>
            <a:srgbClr val="1EC1A1"/>
          </a:solidFill>
          <a:ln>
            <a:noFill/>
          </a:ln>
        </p:spPr>
        <p:txBody>
          <a:bodyPr anchor="ctr" wrap="none" lIns="91440" rIns="91440" tIns="0" bIns="0"/>
          <a:lstStyle/>
          <a:p>
            <a:pPr algn="ctr"/>
            <a:r>
              <a:rPr lang="en-US" sz="1000" b="1">
                <a:solidFill>
                  <a:srgbClr val="FFFFFF"/>
                </a:solidFill>
              </a:rPr>
              <a:t>PLUS</a:t>
            </a:r>
          </a:p>
        </p:txBody>
      </p:sp>
      <p:pic>
        <p:nvPicPr>
          <p:cNvPr id="103" name="HeroImage"/>
          <p:cNvPicPr>
            <a:picLocks noChangeAspect="1"/>
          </p:cNvPicPr>
          <p:nvPr/>
        </p:nvPicPr>
        <p:blipFill>
          <a:blip r:embed="rId1"/>
          <a:stretch>
            <a:fillRect/>
          </a:stretch>
        </p:blipFill>
        <p:spPr>
          <a:xfrm>
            <a:off x="4572000" y="685800"/>
            <a:ext cx="4114800" cy="3771900"/>
          </a:xfrm>
          <a:prstGeom prst="rect">
            <a:avLst/>
          </a:prstGeom>
        </p:spPr>
      </p:pic>
      <p:sp>
        <p:nvSpPr>
          <p:cNvPr id="104" name="KitTitle"/>
          <p:cNvSpPr txBox="1"/>
          <p:nvPr/>
        </p:nvSpPr>
        <p:spPr>
          <a:xfrm>
            <a:off x="457200" y="1828800"/>
            <a:ext cx="3886200" cy="1828800"/>
          </a:xfrm>
          <a:prstGeom prst="rect">
            <a:avLst/>
          </a:prstGeom>
          <a:noFill/>
        </p:spPr>
        <p:txBody>
          <a:bodyPr wrap="square" rtlCol="0" anchor="t">
            <a:normAutofit fontScale="100000" lnSpcReduction="20000"/>
          </a:bodyPr>
          <a:lstStyle/>
          <a:p>
            <a:pPr/>
            <a:r>
              <a:rPr lang="en-US" sz="4400" b="1" spc="0">
                <a:solidFill>
                  <a:srgbClr val="222222"/>
                </a:solidFill>
                <a:latin typeface="Calibri"/>
              </a:rPr>
              <a:t>Foster Youth Activity Kit [Plus]</a:t>
            </a:r>
          </a:p>
        </p:txBody>
      </p:sp>
      <p:sp>
        <p:nvSpPr>
          <p:cNvPr id="105" name="KitSubtitle"/>
          <p:cNvSpPr txBox="1"/>
          <p:nvPr/>
        </p:nvSpPr>
        <p:spPr>
          <a:xfrm>
            <a:off x="457200" y="3657600"/>
            <a:ext cx="3886200" cy="457200"/>
          </a:xfrm>
          <a:prstGeom prst="rect">
            <a:avLst/>
          </a:prstGeom>
          <a:noFill/>
        </p:spPr>
        <p:txBody>
          <a:bodyPr wrap="square" rtlCol="0" anchor="t">
            <a:normAutofit fontScale="100000" lnSpcReduction="20000"/>
          </a:bodyPr>
          <a:lstStyle/>
          <a:p>
            <a:pPr/>
            <a:r>
              <a:rPr lang="en-US" sz="1400" b="0" spc="50">
                <a:solidFill>
                  <a:srgbClr val="888888"/>
                </a:solidFill>
                <a:latin typeface="Calibri"/>
              </a:rPr>
              <a:t>12 STEPS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 OF 12</a:t>
            </a:r>
          </a:p>
        </p:txBody>
      </p:sp>
      <p:sp>
        <p:nvSpPr>
          <p:cNvPr id="103" name="StepTitle"/>
          <p:cNvSpPr txBox="1"/>
          <p:nvPr/>
        </p:nvSpPr>
        <p:spPr>
          <a:xfrm>
            <a:off x="457200" y="548640"/>
            <a:ext cx="3886200" cy="9144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About Project Helping</a:t>
            </a:r>
          </a:p>
        </p:txBody>
      </p:sp>
      <p:sp>
        <p:nvSpPr>
          <p:cNvPr id="104" name="StepBody"/>
          <p:cNvSpPr txBox="1"/>
          <p:nvPr/>
        </p:nvSpPr>
        <p:spPr>
          <a:xfrm>
            <a:off x="457200" y="1645920"/>
            <a:ext cx="3886200" cy="3017520"/>
          </a:xfrm>
          <a:prstGeom prst="rect">
            <a:avLst/>
          </a:prstGeom>
          <a:noFill/>
        </p:spPr>
        <p:txBody>
          <a:bodyPr wrap="square" rtlCol="0" anchor="t">
            <a:normAutofit fontScale="100000" lnSpcReduction="20000"/>
          </a:bodyPr>
          <a:lstStyle/>
          <a:p>
            <a:pPr/>
            <a:r>
              <a:rPr lang="en-US" sz="1400" b="0" spc="0">
                <a:solidFill>
                  <a:srgbClr val="444444"/>
                </a:solidFill>
                <a:latin typeface="Calibri"/>
              </a:rPr>
              <a:t>Kynd Kits are a program of Project Helping, a mental wellness nonprofit. Our mission is to make it ridiculously easy to volunteer because doing good is good for your mental wellness!</a:t>
            </a:r>
          </a:p>
          <a:p>
            <a:pPr/>
            <a:r>
              <a:rPr lang="en-US" sz="1400" b="0" spc="0">
                <a:solidFill>
                  <a:srgbClr val="444444"/>
                </a:solidFill>
                <a:latin typeface="Calibri"/>
              </a:rPr>
              <a:t>Learn More at ProjectHelping.org</a:t>
            </a:r>
          </a:p>
          <a:p>
            <a:pPr/>
            <a:r>
              <a:rPr lang="en-US" sz="1400" b="0" spc="0">
                <a:solidFill>
                  <a:srgbClr val="444444"/>
                </a:solidFill>
                <a:latin typeface="Calibri"/>
              </a:rPr>
              <a:t>When You Build a Kynd Kit - The Cycle of Impact</a:t>
            </a:r>
          </a:p>
        </p:txBody>
      </p:sp>
      <p:pic>
        <p:nvPicPr>
          <p:cNvPr id="105" name="StepImage"/>
          <p:cNvPicPr>
            <a:picLocks noChangeAspect="1"/>
          </p:cNvPicPr>
          <p:nvPr/>
        </p:nvPicPr>
        <p:blipFill>
          <a:blip r:embed="rId1"/>
          <a:stretch>
            <a:fillRect/>
          </a:stretch>
        </p:blipFill>
        <p:spPr>
          <a:xfrm>
            <a:off x="4663440" y="548640"/>
            <a:ext cx="4023360" cy="40462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2 OF 12</a:t>
            </a:r>
          </a:p>
        </p:txBody>
      </p:sp>
      <p:sp>
        <p:nvSpPr>
          <p:cNvPr id="103" name="StepTitle"/>
          <p:cNvSpPr txBox="1"/>
          <p:nvPr/>
        </p:nvSpPr>
        <p:spPr>
          <a:xfrm>
            <a:off x="457200" y="548640"/>
            <a:ext cx="3886200" cy="9144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Tips for Building Your Kit</a:t>
            </a:r>
          </a:p>
        </p:txBody>
      </p:sp>
      <p:sp>
        <p:nvSpPr>
          <p:cNvPr id="104" name="StepBody"/>
          <p:cNvSpPr txBox="1"/>
          <p:nvPr/>
        </p:nvSpPr>
        <p:spPr>
          <a:xfrm>
            <a:off x="457200" y="1645920"/>
            <a:ext cx="3886200" cy="3017520"/>
          </a:xfrm>
          <a:prstGeom prst="rect">
            <a:avLst/>
          </a:prstGeom>
          <a:noFill/>
        </p:spPr>
        <p:txBody>
          <a:bodyPr wrap="square" rtlCol="0" anchor="t">
            <a:normAutofit fontScale="100000" lnSpcReduction="20000"/>
          </a:bodyPr>
          <a:lstStyle/>
          <a:p>
            <a:pPr/>
            <a:r>
              <a:rPr lang="en-US" sz="1400" b="0" spc="0">
                <a:solidFill>
                  <a:srgbClr val="444444"/>
                </a:solidFill>
                <a:latin typeface="Calibri"/>
              </a:rPr>
              <a:t>Helpful Tip for Building Your Kynd Kit</a:t>
            </a:r>
          </a:p>
          <a:p>
            <a:pPr/>
            <a:r>
              <a:rPr lang="en-US" sz="1400" b="0" spc="0">
                <a:solidFill>
                  <a:srgbClr val="444444"/>
                </a:solidFill>
                <a:latin typeface="Calibri"/>
              </a:rPr>
              <a:t>• Avoid politics and religion entirely.</a:t>
            </a:r>
          </a:p>
          <a:p>
            <a:pPr/>
            <a:r>
              <a:rPr lang="en-US" sz="1400" b="0" spc="0">
                <a:solidFill>
                  <a:srgbClr val="444444"/>
                </a:solidFill>
                <a:latin typeface="Calibri"/>
              </a:rPr>
              <a:t>• Use appropriate humor.</a:t>
            </a:r>
          </a:p>
          <a:p>
            <a:pPr/>
            <a:r>
              <a:rPr lang="en-US" sz="1400" b="0" spc="0">
                <a:solidFill>
                  <a:srgbClr val="444444"/>
                </a:solidFill>
                <a:latin typeface="Calibri"/>
              </a:rPr>
              <a:t>• Can't think of what to write, draw a picture!</a:t>
            </a:r>
          </a:p>
          <a:p>
            <a:pPr/>
            <a:r>
              <a:rPr lang="en-US" sz="1400" b="0" spc="0">
                <a:solidFill>
                  <a:srgbClr val="444444"/>
                </a:solidFill>
                <a:latin typeface="Calibri"/>
              </a:rPr>
              <a:t>• Use words of affirmation!</a:t>
            </a:r>
          </a:p>
          <a:p>
            <a:pPr/>
            <a:r>
              <a:rPr lang="en-US" sz="1400" b="0" spc="0">
                <a:solidFill>
                  <a:srgbClr val="444444"/>
                </a:solidFill>
                <a:latin typeface="Calibri"/>
              </a:rPr>
              <a:t>• Place a piece of paper in any canvas bag before drawing on the outside. This way, the marker will not bleed through the other side of the bag.</a:t>
            </a:r>
          </a:p>
          <a:p>
            <a:pPr/>
            <a:r>
              <a:rPr lang="en-US" sz="1400" b="0" spc="0">
                <a:solidFill>
                  <a:srgbClr val="444444"/>
                </a:solidFill>
                <a:latin typeface="Calibri"/>
              </a:rPr>
              <a:t>• Please keep your designs gender-neutral, inclusive, and…</a:t>
            </a:r>
          </a:p>
        </p:txBody>
      </p:sp>
      <p:pic>
        <p:nvPicPr>
          <p:cNvPr id="105" name="StepImage"/>
          <p:cNvPicPr>
            <a:picLocks noChangeAspect="1"/>
          </p:cNvPicPr>
          <p:nvPr/>
        </p:nvPicPr>
        <p:blipFill>
          <a:blip r:embed="rId1"/>
          <a:stretch>
            <a:fillRect/>
          </a:stretch>
        </p:blipFill>
        <p:spPr>
          <a:xfrm>
            <a:off x="4663440" y="548640"/>
            <a:ext cx="4023360" cy="40462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2 OF 12</a:t>
            </a:r>
          </a:p>
        </p:txBody>
      </p:sp>
      <p:sp>
        <p:nvSpPr>
          <p:cNvPr id="103" name="StepTitle"/>
          <p:cNvSpPr txBox="1"/>
          <p:nvPr/>
        </p:nvSpPr>
        <p:spPr>
          <a:xfrm>
            <a:off x="457200" y="548640"/>
            <a:ext cx="8229600" cy="914400"/>
          </a:xfrm>
          <a:prstGeom prst="rect">
            <a:avLst/>
          </a:prstGeom>
          <a:noFill/>
        </p:spPr>
        <p:txBody>
          <a:bodyPr wrap="square" rtlCol="0" anchor="t">
            <a:normAutofit fontScale="100000" lnSpcReduction="20000"/>
          </a:bodyPr>
          <a:lstStyle/>
          <a:p>
            <a:pPr/>
            <a:r>
              <a:rPr lang="en-US" sz="2400" b="1" spc="0">
                <a:solidFill>
                  <a:srgbClr val="222222"/>
                </a:solidFill>
                <a:latin typeface="Calibri"/>
              </a:rPr>
              <a:t>Tips for Building Your Kit (continued)</a:t>
            </a:r>
          </a:p>
        </p:txBody>
      </p:sp>
      <p:sp>
        <p:nvSpPr>
          <p:cNvPr id="104" name="StepBody"/>
          <p:cNvSpPr txBox="1"/>
          <p:nvPr/>
        </p:nvSpPr>
        <p:spPr>
          <a:xfrm>
            <a:off x="457200" y="1645920"/>
            <a:ext cx="8229600" cy="3017520"/>
          </a:xfrm>
          <a:prstGeom prst="rect">
            <a:avLst/>
          </a:prstGeom>
          <a:noFill/>
        </p:spPr>
        <p:txBody>
          <a:bodyPr wrap="square" rtlCol="0" anchor="t">
            <a:normAutofit fontScale="100000" lnSpcReduction="20000"/>
          </a:bodyPr>
          <a:lstStyle/>
          <a:p>
            <a:pPr/>
            <a:r>
              <a:rPr lang="en-US" sz="1400" b="0" spc="0">
                <a:solidFill>
                  <a:srgbClr val="444444"/>
                </a:solidFill>
                <a:latin typeface="Calibri"/>
              </a:rPr>
              <a:t>age-appropriate.</a:t>
            </a:r>
          </a:p>
          <a:p>
            <a:pPr/>
            <a:r>
              <a:rPr lang="en-US" sz="1400" b="0" spc="0">
                <a:solidFill>
                  <a:srgbClr val="444444"/>
                </a:solidFill>
                <a:latin typeface="Calibri"/>
              </a:rPr>
              <a:t>Spanish Translation Options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3 OF 12</a:t>
            </a:r>
          </a:p>
        </p:txBody>
      </p:sp>
      <p:sp>
        <p:nvSpPr>
          <p:cNvPr id="103" name="StepTitle"/>
          <p:cNvSpPr txBox="1"/>
          <p:nvPr/>
        </p:nvSpPr>
        <p:spPr>
          <a:xfrm>
            <a:off x="457200" y="548640"/>
            <a:ext cx="3886200" cy="9144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Foster Youth Activity Bag [+]</a:t>
            </a:r>
          </a:p>
        </p:txBody>
      </p:sp>
      <p:sp>
        <p:nvSpPr>
          <p:cNvPr id="104" name="StepBody"/>
          <p:cNvSpPr txBox="1"/>
          <p:nvPr/>
        </p:nvSpPr>
        <p:spPr>
          <a:xfrm>
            <a:off x="457200" y="1645920"/>
            <a:ext cx="3886200" cy="3017520"/>
          </a:xfrm>
          <a:prstGeom prst="rect">
            <a:avLst/>
          </a:prstGeom>
          <a:noFill/>
        </p:spPr>
        <p:txBody>
          <a:bodyPr wrap="square" rtlCol="0" anchor="t">
            <a:normAutofit fontScale="100000" lnSpcReduction="20000"/>
          </a:bodyPr>
          <a:lstStyle/>
          <a:p>
            <a:pPr/>
            <a:r>
              <a:rPr lang="en-US" sz="1400" b="0" spc="0">
                <a:solidFill>
                  <a:srgbClr val="444444"/>
                </a:solidFill>
                <a:latin typeface="Calibri"/>
              </a:rPr>
              <a:t>Before You Build</a:t>
            </a:r>
          </a:p>
          <a:p>
            <a:pPr/>
            <a:r>
              <a:rPr lang="en-US" sz="1400" b="0" spc="0">
                <a:solidFill>
                  <a:srgbClr val="444444"/>
                </a:solidFill>
                <a:latin typeface="Calibri"/>
              </a:rPr>
              <a:t>Fos­ter care is meant to pro­vide safe, tempo­rary liv­ing arrange­ments and support ser­vices for chil­dren who have been removed from their fam­i­lies due to mal­treat­ment, lack of safe­ty or inadequate care. In 2021, 203,770 chil­dren under 18 entered fos­ter care in the Unit­ed States, a rate of 3 per 1,000. Kids ages 1 to 5 make up the largest share (29%) of chil­dren…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3 OF 12</a:t>
            </a:r>
          </a:p>
        </p:txBody>
      </p:sp>
      <p:sp>
        <p:nvSpPr>
          <p:cNvPr id="103" name="StepTitle"/>
          <p:cNvSpPr txBox="1"/>
          <p:nvPr/>
        </p:nvSpPr>
        <p:spPr>
          <a:xfrm>
            <a:off x="457200" y="548640"/>
            <a:ext cx="8229600" cy="914400"/>
          </a:xfrm>
          <a:prstGeom prst="rect">
            <a:avLst/>
          </a:prstGeom>
          <a:noFill/>
        </p:spPr>
        <p:txBody>
          <a:bodyPr wrap="square" rtlCol="0" anchor="t">
            <a:normAutofit fontScale="100000" lnSpcReduction="20000"/>
          </a:bodyPr>
          <a:lstStyle/>
          <a:p>
            <a:pPr/>
            <a:r>
              <a:rPr lang="en-US" sz="2400" b="1" spc="0">
                <a:solidFill>
                  <a:srgbClr val="222222"/>
                </a:solidFill>
                <a:latin typeface="Calibri"/>
              </a:rPr>
              <a:t>Foster Youth Activity Bag [+] (continued)</a:t>
            </a:r>
          </a:p>
        </p:txBody>
      </p:sp>
      <p:sp>
        <p:nvSpPr>
          <p:cNvPr id="104" name="StepBody"/>
          <p:cNvSpPr txBox="1"/>
          <p:nvPr/>
        </p:nvSpPr>
        <p:spPr>
          <a:xfrm>
            <a:off x="457200" y="1645920"/>
            <a:ext cx="8229600" cy="3017520"/>
          </a:xfrm>
          <a:prstGeom prst="rect">
            <a:avLst/>
          </a:prstGeom>
          <a:noFill/>
        </p:spPr>
        <p:txBody>
          <a:bodyPr wrap="square" rtlCol="0" anchor="t">
            <a:normAutofit fontScale="100000" lnSpcReduction="20000"/>
          </a:bodyPr>
          <a:lstStyle/>
          <a:p>
            <a:pPr/>
            <a:r>
              <a:rPr lang="en-US" sz="1400" b="0" spc="0">
                <a:solidFill>
                  <a:srgbClr val="444444"/>
                </a:solidFill>
                <a:latin typeface="Calibri"/>
              </a:rPr>
              <a:t>enter­ing care.</a:t>
            </a:r>
          </a:p>
          <a:p>
            <a:pPr/>
            <a:r>
              <a:rPr lang="en-US" sz="1400" b="0" spc="0">
                <a:solidFill>
                  <a:srgbClr val="444444"/>
                </a:solidFill>
                <a:latin typeface="Calibri"/>
              </a:rPr>
              <a:t>These kits will be gifted to children involved with Advocates for Children at CASA. CASA stands for Court Appointed Special Advocates. These community volunteers, or CASAs, are trained to advocate on behalf of children who are involved in the child welfare system as a result of abuse or neglect. Most of these kids are in out-of-home placements such as foster care, group homes, or kinship care.</a:t>
            </a:r>
          </a:p>
          <a:p>
            <a:pPr/>
            <a:r>
              <a:rPr lang="en-US" sz="1400" b="0" spc="0">
                <a:solidFill>
                  <a:srgbClr val="444444"/>
                </a:solidFill>
                <a:latin typeface="Calibri"/>
              </a:rPr>
              <a:t>Create a fun and interactive activity kit for CASA volunteers to take to the children as they wait for their court hearing, visit with their parents in a supervised setting, or to just have some fun with their CASA volunteer.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4 OF 12</a:t>
            </a:r>
          </a:p>
        </p:txBody>
      </p:sp>
      <p:sp>
        <p:nvSpPr>
          <p:cNvPr id="103" name="StepTitle"/>
          <p:cNvSpPr txBox="1"/>
          <p:nvPr/>
        </p:nvSpPr>
        <p:spPr>
          <a:xfrm>
            <a:off x="457200" y="548640"/>
            <a:ext cx="3886200" cy="9144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Write a Note to the Recipient and Decorate the Envelope</a:t>
            </a:r>
          </a:p>
        </p:txBody>
      </p:sp>
      <p:sp>
        <p:nvSpPr>
          <p:cNvPr id="104" name="StepBody"/>
          <p:cNvSpPr txBox="1"/>
          <p:nvPr/>
        </p:nvSpPr>
        <p:spPr>
          <a:xfrm>
            <a:off x="457200" y="1645920"/>
            <a:ext cx="3886200" cy="3017520"/>
          </a:xfrm>
          <a:prstGeom prst="rect">
            <a:avLst/>
          </a:prstGeom>
          <a:noFill/>
        </p:spPr>
        <p:txBody>
          <a:bodyPr wrap="square" rtlCol="0" anchor="t">
            <a:normAutofit fontScale="100000" lnSpcReduction="20000"/>
          </a:bodyPr>
          <a:lstStyle/>
          <a:p>
            <a:pPr/>
            <a:r>
              <a:rPr lang="en-US" sz="1400" b="0" spc="0">
                <a:solidFill>
                  <a:srgbClr val="444444"/>
                </a:solidFill>
                <a:latin typeface="Calibri"/>
              </a:rPr>
              <a:t>Write a card and decorate the envelope using the enclosed materials. Express your encouragement and include a hopeful message.</a:t>
            </a:r>
          </a:p>
          <a:p>
            <a:pPr/>
            <a:r>
              <a:rPr lang="en-US" sz="1400" b="0" spc="0">
                <a:solidFill>
                  <a:srgbClr val="444444"/>
                </a:solidFill>
                <a:latin typeface="Calibri"/>
              </a:rPr>
              <a:t>Please ensure your message is age-appropriate and avoids references to religion or politics.</a:t>
            </a:r>
          </a:p>
        </p:txBody>
      </p:sp>
      <p:pic>
        <p:nvPicPr>
          <p:cNvPr id="105" name="StepImage"/>
          <p:cNvPicPr>
            <a:picLocks noChangeAspect="1"/>
          </p:cNvPicPr>
          <p:nvPr/>
        </p:nvPicPr>
        <p:blipFill>
          <a:blip r:embed="rId1"/>
          <a:stretch>
            <a:fillRect/>
          </a:stretch>
        </p:blipFill>
        <p:spPr>
          <a:xfrm>
            <a:off x="4663440" y="548640"/>
            <a:ext cx="4023360" cy="404622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4 OF 12</a:t>
            </a:r>
          </a:p>
        </p:txBody>
      </p:sp>
      <p:sp>
        <p:nvSpPr>
          <p:cNvPr id="103" name="StepTitle"/>
          <p:cNvSpPr txBox="1"/>
          <p:nvPr/>
        </p:nvSpPr>
        <p:spPr>
          <a:xfrm>
            <a:off x="457200" y="548640"/>
            <a:ext cx="8229600" cy="914400"/>
          </a:xfrm>
          <a:prstGeom prst="rect">
            <a:avLst/>
          </a:prstGeom>
          <a:noFill/>
        </p:spPr>
        <p:txBody>
          <a:bodyPr wrap="square" rtlCol="0" anchor="t">
            <a:normAutofit fontScale="100000" lnSpcReduction="20000"/>
          </a:bodyPr>
          <a:lstStyle/>
          <a:p>
            <a:pPr/>
            <a:r>
              <a:rPr lang="en-US" sz="2400" b="1" spc="0">
                <a:solidFill>
                  <a:srgbClr val="222222"/>
                </a:solidFill>
                <a:latin typeface="Calibri"/>
              </a:rPr>
              <a:t>Write a Note to the Recipient and Decorate the Envelope (continued)</a:t>
            </a:r>
          </a:p>
        </p:txBody>
      </p:sp>
      <p:pic>
        <p:nvPicPr>
          <p:cNvPr id="104" name="ExtraImage1"/>
          <p:cNvPicPr>
            <a:picLocks noChangeAspect="1"/>
          </p:cNvPicPr>
          <p:nvPr/>
        </p:nvPicPr>
        <p:blipFill>
          <a:blip r:embed="rId1"/>
          <a:stretch>
            <a:fillRect/>
          </a:stretch>
        </p:blipFill>
        <p:spPr>
          <a:xfrm>
            <a:off x="2286000" y="1371600"/>
            <a:ext cx="4572000" cy="3429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5 OF 12</a:t>
            </a:r>
          </a:p>
        </p:txBody>
      </p:sp>
      <p:sp>
        <p:nvSpPr>
          <p:cNvPr id="103" name="StepTitle"/>
          <p:cNvSpPr txBox="1"/>
          <p:nvPr/>
        </p:nvSpPr>
        <p:spPr>
          <a:xfrm>
            <a:off x="457200" y="548640"/>
            <a:ext cx="3886200" cy="9144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DIY Jigsaw Puzzle</a:t>
            </a:r>
          </a:p>
        </p:txBody>
      </p:sp>
      <p:sp>
        <p:nvSpPr>
          <p:cNvPr id="104" name="StepBody"/>
          <p:cNvSpPr txBox="1"/>
          <p:nvPr/>
        </p:nvSpPr>
        <p:spPr>
          <a:xfrm>
            <a:off x="457200" y="1645920"/>
            <a:ext cx="3886200" cy="3017520"/>
          </a:xfrm>
          <a:prstGeom prst="rect">
            <a:avLst/>
          </a:prstGeom>
          <a:noFill/>
        </p:spPr>
        <p:txBody>
          <a:bodyPr wrap="square" rtlCol="0" anchor="t">
            <a:normAutofit fontScale="100000" lnSpcReduction="20000"/>
          </a:bodyPr>
          <a:lstStyle/>
          <a:p>
            <a:pPr/>
            <a:r>
              <a:rPr lang="en-US" sz="1400" b="0" spc="0">
                <a:solidFill>
                  <a:srgbClr val="444444"/>
                </a:solidFill>
                <a:latin typeface="Calibri"/>
              </a:rPr>
              <a:t>Start with the puzzle assembled. Decorate the whole puzzle, filling it with color or messaging from edge to edge. The small sorting envelope will hold the pieces of the completed puzzle. Decorate one side of the envelope with the same image or wording as the puzzle. Take the puzzle apart and put it in the envelope.</a:t>
            </a:r>
          </a:p>
        </p:txBody>
      </p:sp>
      <p:pic>
        <p:nvPicPr>
          <p:cNvPr id="105" name="StepImage"/>
          <p:cNvPicPr>
            <a:picLocks noChangeAspect="1"/>
          </p:cNvPicPr>
          <p:nvPr/>
        </p:nvPicPr>
        <p:blipFill>
          <a:blip r:embed="rId1"/>
          <a:stretch>
            <a:fillRect/>
          </a:stretch>
        </p:blipFill>
        <p:spPr>
          <a:xfrm>
            <a:off x="4663440" y="548640"/>
            <a:ext cx="4023360" cy="40462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5 OF 12</a:t>
            </a:r>
          </a:p>
        </p:txBody>
      </p:sp>
      <p:sp>
        <p:nvSpPr>
          <p:cNvPr id="103" name="StepTitle"/>
          <p:cNvSpPr txBox="1"/>
          <p:nvPr/>
        </p:nvSpPr>
        <p:spPr>
          <a:xfrm>
            <a:off x="457200" y="548640"/>
            <a:ext cx="8229600" cy="914400"/>
          </a:xfrm>
          <a:prstGeom prst="rect">
            <a:avLst/>
          </a:prstGeom>
          <a:noFill/>
        </p:spPr>
        <p:txBody>
          <a:bodyPr wrap="square" rtlCol="0" anchor="t">
            <a:normAutofit fontScale="100000" lnSpcReduction="20000"/>
          </a:bodyPr>
          <a:lstStyle/>
          <a:p>
            <a:pPr/>
            <a:r>
              <a:rPr lang="en-US" sz="2400" b="1" spc="0">
                <a:solidFill>
                  <a:srgbClr val="222222"/>
                </a:solidFill>
                <a:latin typeface="Calibri"/>
              </a:rPr>
              <a:t>DIY Jigsaw Puzzle (continued)</a:t>
            </a:r>
          </a:p>
        </p:txBody>
      </p:sp>
      <p:pic>
        <p:nvPicPr>
          <p:cNvPr id="104" name="ExtraImage1"/>
          <p:cNvPicPr>
            <a:picLocks noChangeAspect="1"/>
          </p:cNvPicPr>
          <p:nvPr/>
        </p:nvPicPr>
        <p:blipFill>
          <a:blip r:embed="rId1"/>
          <a:stretch>
            <a:fillRect/>
          </a:stretch>
        </p:blipFill>
        <p:spPr>
          <a:xfrm>
            <a:off x="685800" y="1645920"/>
            <a:ext cx="3886200" cy="3200400"/>
          </a:xfrm>
          <a:prstGeom prst="rect">
            <a:avLst/>
          </a:prstGeom>
        </p:spPr>
      </p:pic>
      <p:pic>
        <p:nvPicPr>
          <p:cNvPr id="105" name="ExtraImage2"/>
          <p:cNvPicPr>
            <a:picLocks noChangeAspect="1"/>
          </p:cNvPicPr>
          <p:nvPr/>
        </p:nvPicPr>
        <p:blipFill>
          <a:blip r:embed="rId2"/>
          <a:stretch>
            <a:fillRect/>
          </a:stretch>
        </p:blipFill>
        <p:spPr>
          <a:xfrm>
            <a:off x="4672000" y="1645920"/>
            <a:ext cx="3886200" cy="32004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6 OF 12</a:t>
            </a:r>
          </a:p>
        </p:txBody>
      </p:sp>
      <p:sp>
        <p:nvSpPr>
          <p:cNvPr id="103" name="StepTitle"/>
          <p:cNvSpPr txBox="1"/>
          <p:nvPr/>
        </p:nvSpPr>
        <p:spPr>
          <a:xfrm>
            <a:off x="457200" y="548640"/>
            <a:ext cx="3886200" cy="9144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Decorate the Playing Cards</a:t>
            </a:r>
          </a:p>
        </p:txBody>
      </p:sp>
      <p:sp>
        <p:nvSpPr>
          <p:cNvPr id="104" name="StepBody"/>
          <p:cNvSpPr txBox="1"/>
          <p:nvPr/>
        </p:nvSpPr>
        <p:spPr>
          <a:xfrm>
            <a:off x="457200" y="1645920"/>
            <a:ext cx="3886200" cy="3017520"/>
          </a:xfrm>
          <a:prstGeom prst="rect">
            <a:avLst/>
          </a:prstGeom>
          <a:noFill/>
        </p:spPr>
        <p:txBody>
          <a:bodyPr wrap="square" rtlCol="0" anchor="t">
            <a:normAutofit fontScale="100000" lnSpcReduction="20000"/>
          </a:bodyPr>
          <a:lstStyle/>
          <a:p>
            <a:pPr/>
            <a:r>
              <a:rPr lang="en-US" sz="1400" b="0" spc="0">
                <a:solidFill>
                  <a:srgbClr val="444444"/>
                </a:solidFill>
                <a:latin typeface="Calibri"/>
              </a:rPr>
              <a:t>Write encouraging messages, affirmations, jokes, or pictures on the faces of the playing cards for players to see when they are playing a card game.</a:t>
            </a:r>
          </a:p>
        </p:txBody>
      </p:sp>
      <p:pic>
        <p:nvPicPr>
          <p:cNvPr id="105" name="StepImage"/>
          <p:cNvPicPr>
            <a:picLocks noChangeAspect="1"/>
          </p:cNvPicPr>
          <p:nvPr/>
        </p:nvPicPr>
        <p:blipFill>
          <a:blip r:embed="rId1"/>
          <a:stretch>
            <a:fillRect/>
          </a:stretch>
        </p:blipFill>
        <p:spPr>
          <a:xfrm>
            <a:off x="4663440" y="548640"/>
            <a:ext cx="4023360" cy="404622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6 OF 12</a:t>
            </a:r>
          </a:p>
        </p:txBody>
      </p:sp>
      <p:sp>
        <p:nvSpPr>
          <p:cNvPr id="103" name="StepTitle"/>
          <p:cNvSpPr txBox="1"/>
          <p:nvPr/>
        </p:nvSpPr>
        <p:spPr>
          <a:xfrm>
            <a:off x="457200" y="548640"/>
            <a:ext cx="8229600" cy="914400"/>
          </a:xfrm>
          <a:prstGeom prst="rect">
            <a:avLst/>
          </a:prstGeom>
          <a:noFill/>
        </p:spPr>
        <p:txBody>
          <a:bodyPr wrap="square" rtlCol="0" anchor="t">
            <a:normAutofit fontScale="100000" lnSpcReduction="20000"/>
          </a:bodyPr>
          <a:lstStyle/>
          <a:p>
            <a:pPr/>
            <a:r>
              <a:rPr lang="en-US" sz="2400" b="1" spc="0">
                <a:solidFill>
                  <a:srgbClr val="222222"/>
                </a:solidFill>
                <a:latin typeface="Calibri"/>
              </a:rPr>
              <a:t>Decorate the Playing Cards (continued)</a:t>
            </a:r>
          </a:p>
        </p:txBody>
      </p:sp>
      <p:pic>
        <p:nvPicPr>
          <p:cNvPr id="104" name="ExtraImage1"/>
          <p:cNvPicPr>
            <a:picLocks noChangeAspect="1"/>
          </p:cNvPicPr>
          <p:nvPr/>
        </p:nvPicPr>
        <p:blipFill>
          <a:blip r:embed="rId1"/>
          <a:stretch>
            <a:fillRect/>
          </a:stretch>
        </p:blipFill>
        <p:spPr>
          <a:xfrm>
            <a:off x="2286000" y="1371600"/>
            <a:ext cx="4572000" cy="3429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7 OF 12</a:t>
            </a:r>
          </a:p>
        </p:txBody>
      </p:sp>
      <p:sp>
        <p:nvSpPr>
          <p:cNvPr id="103" name="StepTitle"/>
          <p:cNvSpPr txBox="1"/>
          <p:nvPr/>
        </p:nvSpPr>
        <p:spPr>
          <a:xfrm>
            <a:off x="457200" y="548640"/>
            <a:ext cx="3886200" cy="9144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Luggage Tag</a:t>
            </a:r>
          </a:p>
        </p:txBody>
      </p:sp>
      <p:sp>
        <p:nvSpPr>
          <p:cNvPr id="104" name="StepBody"/>
          <p:cNvSpPr txBox="1"/>
          <p:nvPr/>
        </p:nvSpPr>
        <p:spPr>
          <a:xfrm>
            <a:off x="457200" y="1645920"/>
            <a:ext cx="3886200" cy="3017520"/>
          </a:xfrm>
          <a:prstGeom prst="rect">
            <a:avLst/>
          </a:prstGeom>
          <a:noFill/>
        </p:spPr>
        <p:txBody>
          <a:bodyPr wrap="square" rtlCol="0" anchor="t">
            <a:normAutofit fontScale="100000" lnSpcReduction="20000"/>
          </a:bodyPr>
          <a:lstStyle/>
          <a:p>
            <a:pPr/>
            <a:r>
              <a:rPr lang="en-US" sz="1400" b="0" spc="0">
                <a:solidFill>
                  <a:srgbClr val="444444"/>
                </a:solidFill>
                <a:latin typeface="Calibri"/>
              </a:rPr>
              <a:t>Cut one of the blank cards to fit the luggage tag. Write an encouraging message, put it inside the luggage tag, and attach it to the outside of the backpack.</a:t>
            </a:r>
          </a:p>
        </p:txBody>
      </p:sp>
      <p:pic>
        <p:nvPicPr>
          <p:cNvPr id="105" name="StepImage"/>
          <p:cNvPicPr>
            <a:picLocks noChangeAspect="1"/>
          </p:cNvPicPr>
          <p:nvPr/>
        </p:nvPicPr>
        <p:blipFill>
          <a:blip r:embed="rId1"/>
          <a:stretch>
            <a:fillRect/>
          </a:stretch>
        </p:blipFill>
        <p:spPr>
          <a:xfrm>
            <a:off x="4663440" y="548640"/>
            <a:ext cx="4023360" cy="40462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7 OF 12</a:t>
            </a:r>
          </a:p>
        </p:txBody>
      </p:sp>
      <p:sp>
        <p:nvSpPr>
          <p:cNvPr id="103" name="StepTitle"/>
          <p:cNvSpPr txBox="1"/>
          <p:nvPr/>
        </p:nvSpPr>
        <p:spPr>
          <a:xfrm>
            <a:off x="457200" y="548640"/>
            <a:ext cx="8229600" cy="914400"/>
          </a:xfrm>
          <a:prstGeom prst="rect">
            <a:avLst/>
          </a:prstGeom>
          <a:noFill/>
        </p:spPr>
        <p:txBody>
          <a:bodyPr wrap="square" rtlCol="0" anchor="t">
            <a:normAutofit fontScale="100000" lnSpcReduction="20000"/>
          </a:bodyPr>
          <a:lstStyle/>
          <a:p>
            <a:pPr/>
            <a:r>
              <a:rPr lang="en-US" sz="2400" b="1" spc="0">
                <a:solidFill>
                  <a:srgbClr val="222222"/>
                </a:solidFill>
                <a:latin typeface="Calibri"/>
              </a:rPr>
              <a:t>Luggage Tag (continued)</a:t>
            </a:r>
          </a:p>
        </p:txBody>
      </p:sp>
      <p:pic>
        <p:nvPicPr>
          <p:cNvPr id="104" name="ExtraImage1"/>
          <p:cNvPicPr>
            <a:picLocks noChangeAspect="1"/>
          </p:cNvPicPr>
          <p:nvPr/>
        </p:nvPicPr>
        <p:blipFill>
          <a:blip r:embed="rId1"/>
          <a:stretch>
            <a:fillRect/>
          </a:stretch>
        </p:blipFill>
        <p:spPr>
          <a:xfrm>
            <a:off x="2286000" y="1371600"/>
            <a:ext cx="4572000" cy="3429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8 OF 12</a:t>
            </a:r>
          </a:p>
        </p:txBody>
      </p:sp>
      <p:sp>
        <p:nvSpPr>
          <p:cNvPr id="103" name="StepTitle"/>
          <p:cNvSpPr txBox="1"/>
          <p:nvPr/>
        </p:nvSpPr>
        <p:spPr>
          <a:xfrm>
            <a:off x="457200" y="548640"/>
            <a:ext cx="3886200" cy="9144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Affirmation Notebook</a:t>
            </a:r>
          </a:p>
        </p:txBody>
      </p:sp>
      <p:sp>
        <p:nvSpPr>
          <p:cNvPr id="104" name="StepBody"/>
          <p:cNvSpPr txBox="1"/>
          <p:nvPr/>
        </p:nvSpPr>
        <p:spPr>
          <a:xfrm>
            <a:off x="457200" y="1645920"/>
            <a:ext cx="3886200" cy="3017520"/>
          </a:xfrm>
          <a:prstGeom prst="rect">
            <a:avLst/>
          </a:prstGeom>
          <a:noFill/>
        </p:spPr>
        <p:txBody>
          <a:bodyPr wrap="square" rtlCol="0" anchor="t">
            <a:normAutofit fontScale="100000" lnSpcReduction="20000"/>
          </a:bodyPr>
          <a:lstStyle/>
          <a:p>
            <a:pPr/>
            <a:r>
              <a:rPr lang="en-US" sz="1400" b="0" spc="0">
                <a:solidFill>
                  <a:srgbClr val="444444"/>
                </a:solidFill>
                <a:latin typeface="Calibri"/>
              </a:rPr>
              <a:t>DIY Affirmations</a:t>
            </a:r>
          </a:p>
          <a:p>
            <a:pPr/>
            <a:r>
              <a:rPr lang="en-US" sz="1400" b="0" spc="0">
                <a:solidFill>
                  <a:srgbClr val="444444"/>
                </a:solidFill>
                <a:latin typeface="Calibri"/>
              </a:rPr>
              <a:t>Find the mini affirmation notebook in your kit. Decorate the front cover with drawings, stickers, or a positive message. Then, open it up and write 3–6 affirmations inside—more if you'd like! These can be encouraging words, self-love reminders, or anything that lifts the spirit.</a:t>
            </a:r>
          </a:p>
          <a:p>
            <a:pPr/>
            <a:r>
              <a:rPr lang="en-US" sz="1400" b="0" spc="0">
                <a:solidFill>
                  <a:srgbClr val="444444"/>
                </a:solidFill>
                <a:latin typeface="Calibri"/>
              </a:rPr>
              <a:t>Do you still have affirmation cards in your kit? If your kit includes affirmation cards instead of a…</a:t>
            </a:r>
          </a:p>
        </p:txBody>
      </p:sp>
      <p:pic>
        <p:nvPicPr>
          <p:cNvPr id="105" name="StepImage"/>
          <p:cNvPicPr>
            <a:picLocks noChangeAspect="1"/>
          </p:cNvPicPr>
          <p:nvPr/>
        </p:nvPicPr>
        <p:blipFill>
          <a:blip r:embed="rId1"/>
          <a:stretch>
            <a:fillRect/>
          </a:stretch>
        </p:blipFill>
        <p:spPr>
          <a:xfrm>
            <a:off x="4663440" y="548640"/>
            <a:ext cx="4023360" cy="404622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8 OF 12</a:t>
            </a:r>
          </a:p>
        </p:txBody>
      </p:sp>
      <p:sp>
        <p:nvSpPr>
          <p:cNvPr id="103" name="StepTitle"/>
          <p:cNvSpPr txBox="1"/>
          <p:nvPr/>
        </p:nvSpPr>
        <p:spPr>
          <a:xfrm>
            <a:off x="457200" y="548640"/>
            <a:ext cx="8229600" cy="914400"/>
          </a:xfrm>
          <a:prstGeom prst="rect">
            <a:avLst/>
          </a:prstGeom>
          <a:noFill/>
        </p:spPr>
        <p:txBody>
          <a:bodyPr wrap="square" rtlCol="0" anchor="t">
            <a:normAutofit fontScale="100000" lnSpcReduction="20000"/>
          </a:bodyPr>
          <a:lstStyle/>
          <a:p>
            <a:pPr/>
            <a:r>
              <a:rPr lang="en-US" sz="2400" b="1" spc="0">
                <a:solidFill>
                  <a:srgbClr val="222222"/>
                </a:solidFill>
                <a:latin typeface="Calibri"/>
              </a:rPr>
              <a:t>Affirmation Notebook (continued)</a:t>
            </a:r>
          </a:p>
        </p:txBody>
      </p:sp>
      <p:sp>
        <p:nvSpPr>
          <p:cNvPr id="104" name="StepBody"/>
          <p:cNvSpPr txBox="1"/>
          <p:nvPr/>
        </p:nvSpPr>
        <p:spPr>
          <a:xfrm>
            <a:off x="457200" y="1645920"/>
            <a:ext cx="3886200" cy="3017520"/>
          </a:xfrm>
          <a:prstGeom prst="rect">
            <a:avLst/>
          </a:prstGeom>
          <a:noFill/>
        </p:spPr>
        <p:txBody>
          <a:bodyPr wrap="square" rtlCol="0" anchor="t">
            <a:normAutofit fontScale="100000" lnSpcReduction="20000"/>
          </a:bodyPr>
          <a:lstStyle/>
          <a:p>
            <a:pPr/>
            <a:r>
              <a:rPr lang="en-US" sz="1400" b="0" spc="0">
                <a:solidFill>
                  <a:srgbClr val="444444"/>
                </a:solidFill>
                <a:latin typeface="Calibri"/>
              </a:rPr>
              <a:t>notebook, go ahead and write a special affirmation on each card.</a:t>
            </a:r>
          </a:p>
        </p:txBody>
      </p:sp>
      <p:pic>
        <p:nvPicPr>
          <p:cNvPr id="105" name="ExtraImage1"/>
          <p:cNvPicPr>
            <a:picLocks noChangeAspect="1"/>
          </p:cNvPicPr>
          <p:nvPr/>
        </p:nvPicPr>
        <p:blipFill>
          <a:blip r:embed="rId1"/>
          <a:stretch>
            <a:fillRect/>
          </a:stretch>
        </p:blipFill>
        <p:spPr>
          <a:xfrm>
            <a:off x="4663440" y="1645920"/>
            <a:ext cx="4023360" cy="301752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9 OF 12</a:t>
            </a:r>
          </a:p>
        </p:txBody>
      </p:sp>
      <p:sp>
        <p:nvSpPr>
          <p:cNvPr id="103" name="StepTitle"/>
          <p:cNvSpPr txBox="1"/>
          <p:nvPr/>
        </p:nvSpPr>
        <p:spPr>
          <a:xfrm>
            <a:off x="457200" y="548640"/>
            <a:ext cx="3886200" cy="9144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Decorate the Canvas Bag</a:t>
            </a:r>
          </a:p>
        </p:txBody>
      </p:sp>
      <p:sp>
        <p:nvSpPr>
          <p:cNvPr id="104" name="StepBody"/>
          <p:cNvSpPr txBox="1"/>
          <p:nvPr/>
        </p:nvSpPr>
        <p:spPr>
          <a:xfrm>
            <a:off x="457200" y="1645920"/>
            <a:ext cx="3886200" cy="3017520"/>
          </a:xfrm>
          <a:prstGeom prst="rect">
            <a:avLst/>
          </a:prstGeom>
          <a:noFill/>
        </p:spPr>
        <p:txBody>
          <a:bodyPr wrap="square" rtlCol="0" anchor="t">
            <a:normAutofit fontScale="100000" lnSpcReduction="20000"/>
          </a:bodyPr>
          <a:lstStyle/>
          <a:p>
            <a:pPr/>
            <a:r>
              <a:rPr lang="en-US" sz="1400" b="0" spc="0">
                <a:solidFill>
                  <a:srgbClr val="444444"/>
                </a:solidFill>
                <a:latin typeface="Calibri"/>
              </a:rPr>
              <a:t>Use the permanent markers to decorate the canvas bag.</a:t>
            </a:r>
          </a:p>
          <a:p>
            <a:pPr/>
            <a:r>
              <a:rPr lang="en-US" sz="1400" b="0" spc="0">
                <a:solidFill>
                  <a:srgbClr val="444444"/>
                </a:solidFill>
                <a:latin typeface="Calibri"/>
              </a:rPr>
              <a:t>Tip: Place a piece of paper in the bag before decorating to prevent the markers from bleeding through.</a:t>
            </a:r>
          </a:p>
        </p:txBody>
      </p:sp>
      <p:pic>
        <p:nvPicPr>
          <p:cNvPr id="105" name="StepImage"/>
          <p:cNvPicPr>
            <a:picLocks noChangeAspect="1"/>
          </p:cNvPicPr>
          <p:nvPr/>
        </p:nvPicPr>
        <p:blipFill>
          <a:blip r:embed="rId1"/>
          <a:stretch>
            <a:fillRect/>
          </a:stretch>
        </p:blipFill>
        <p:spPr>
          <a:xfrm>
            <a:off x="4663440" y="548640"/>
            <a:ext cx="4023360" cy="404622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9 OF 12</a:t>
            </a:r>
          </a:p>
        </p:txBody>
      </p:sp>
      <p:sp>
        <p:nvSpPr>
          <p:cNvPr id="103" name="StepTitle"/>
          <p:cNvSpPr txBox="1"/>
          <p:nvPr/>
        </p:nvSpPr>
        <p:spPr>
          <a:xfrm>
            <a:off x="457200" y="548640"/>
            <a:ext cx="8229600" cy="914400"/>
          </a:xfrm>
          <a:prstGeom prst="rect">
            <a:avLst/>
          </a:prstGeom>
          <a:noFill/>
        </p:spPr>
        <p:txBody>
          <a:bodyPr wrap="square" rtlCol="0" anchor="t">
            <a:normAutofit fontScale="100000" lnSpcReduction="20000"/>
          </a:bodyPr>
          <a:lstStyle/>
          <a:p>
            <a:pPr/>
            <a:r>
              <a:rPr lang="en-US" sz="2400" b="1" spc="0">
                <a:solidFill>
                  <a:srgbClr val="222222"/>
                </a:solidFill>
                <a:latin typeface="Calibri"/>
              </a:rPr>
              <a:t>Decorate the Canvas Bag (continued)</a:t>
            </a:r>
          </a:p>
        </p:txBody>
      </p:sp>
      <p:pic>
        <p:nvPicPr>
          <p:cNvPr id="104" name="ExtraImage1"/>
          <p:cNvPicPr>
            <a:picLocks noChangeAspect="1"/>
          </p:cNvPicPr>
          <p:nvPr/>
        </p:nvPicPr>
        <p:blipFill>
          <a:blip r:embed="rId1"/>
          <a:stretch>
            <a:fillRect/>
          </a:stretch>
        </p:blipFill>
        <p:spPr>
          <a:xfrm>
            <a:off x="2286000" y="1371600"/>
            <a:ext cx="4572000" cy="3429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10 OF 12</a:t>
            </a:r>
          </a:p>
        </p:txBody>
      </p:sp>
      <p:sp>
        <p:nvSpPr>
          <p:cNvPr id="103" name="StepTitle"/>
          <p:cNvSpPr txBox="1"/>
          <p:nvPr/>
        </p:nvSpPr>
        <p:spPr>
          <a:xfrm>
            <a:off x="457200" y="548640"/>
            <a:ext cx="3886200" cy="9144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Pack the Foster Youth Activity Bag [Plus]</a:t>
            </a:r>
          </a:p>
        </p:txBody>
      </p:sp>
      <p:sp>
        <p:nvSpPr>
          <p:cNvPr id="104" name="StepBody"/>
          <p:cNvSpPr txBox="1"/>
          <p:nvPr/>
        </p:nvSpPr>
        <p:spPr>
          <a:xfrm>
            <a:off x="457200" y="1645920"/>
            <a:ext cx="3886200" cy="3017520"/>
          </a:xfrm>
          <a:prstGeom prst="rect">
            <a:avLst/>
          </a:prstGeom>
          <a:noFill/>
        </p:spPr>
        <p:txBody>
          <a:bodyPr wrap="square" rtlCol="0" anchor="t">
            <a:normAutofit fontScale="100000" lnSpcReduction="20000"/>
          </a:bodyPr>
          <a:lstStyle/>
          <a:p>
            <a:pPr/>
            <a:r>
              <a:rPr lang="en-US" sz="1400" b="0" spc="0">
                <a:solidFill>
                  <a:srgbClr val="444444"/>
                </a:solidFill>
                <a:latin typeface="Calibri"/>
              </a:rPr>
              <a:t>Pack all of the materials into the backpack and put it back into the original box.</a:t>
            </a:r>
          </a:p>
          <a:p>
            <a:pPr/>
            <a:r>
              <a:rPr lang="en-US" sz="1400" b="0" spc="0">
                <a:solidFill>
                  <a:srgbClr val="444444"/>
                </a:solidFill>
                <a:latin typeface="Calibri"/>
              </a:rPr>
              <a:t>• Please only include items that are UNOPENED and UNUSED</a:t>
            </a:r>
          </a:p>
          <a:p>
            <a:pPr/>
            <a:r>
              <a:rPr lang="en-US" sz="1400" b="0" spc="0">
                <a:solidFill>
                  <a:srgbClr val="444444"/>
                </a:solidFill>
                <a:latin typeface="Calibri"/>
              </a:rPr>
              <a:t>• Add any optional items you would like.</a:t>
            </a:r>
          </a:p>
          <a:p>
            <a:pPr/>
            <a:r>
              <a:rPr lang="en-US" sz="1400" b="0" spc="0">
                <a:solidFill>
                  <a:srgbClr val="444444"/>
                </a:solidFill>
                <a:latin typeface="Calibri"/>
              </a:rPr>
              <a:t>Optional Items to Add:</a:t>
            </a:r>
          </a:p>
          <a:p>
            <a:pPr/>
            <a:r>
              <a:rPr lang="en-US" sz="1400" b="0" spc="0">
                <a:solidFill>
                  <a:srgbClr val="444444"/>
                </a:solidFill>
                <a:latin typeface="Calibri"/>
              </a:rPr>
              <a:t>• Games</a:t>
            </a:r>
          </a:p>
          <a:p>
            <a:pPr/>
            <a:r>
              <a:rPr lang="en-US" sz="1400" b="0" spc="0">
                <a:solidFill>
                  <a:srgbClr val="444444"/>
                </a:solidFill>
                <a:latin typeface="Calibri"/>
              </a:rPr>
              <a:t>• Crafts</a:t>
            </a:r>
          </a:p>
          <a:p>
            <a:pPr/>
            <a:r>
              <a:rPr lang="en-US" sz="1400" b="0" spc="0">
                <a:solidFill>
                  <a:srgbClr val="444444"/>
                </a:solidFill>
                <a:latin typeface="Calibri"/>
              </a:rPr>
              <a:t>• Fidget Items</a:t>
            </a:r>
          </a:p>
          <a:p>
            <a:pPr/>
            <a:r>
              <a:rPr lang="en-US" sz="1400" b="0" spc="0">
                <a:solidFill>
                  <a:srgbClr val="444444"/>
                </a:solidFill>
                <a:latin typeface="Calibri"/>
              </a:rPr>
              <a:t>• Journals</a:t>
            </a:r>
          </a:p>
          <a:p>
            <a:pPr/>
            <a:r>
              <a:rPr lang="en-US" sz="1400" b="0" spc="0">
                <a:solidFill>
                  <a:srgbClr val="444444"/>
                </a:solidFill>
                <a:latin typeface="Calibri"/>
              </a:rPr>
              <a:t>• More markers, crayons, colored pencils, etc.</a:t>
            </a:r>
          </a:p>
          <a:p>
            <a:pPr/>
            <a:r>
              <a:rPr lang="en-US" sz="1400" b="0" spc="0">
                <a:solidFill>
                  <a:srgbClr val="444444"/>
                </a:solidFill>
                <a:latin typeface="Calibri"/>
              </a:rPr>
              <a:t>• Small Stuffed Animal</a:t>
            </a:r>
          </a:p>
          <a:p>
            <a:pPr/>
            <a:r>
              <a:rPr lang="en-US" sz="1400" b="0" spc="0">
                <a:solidFill>
                  <a:srgbClr val="444444"/>
                </a:solidFill>
                <a:latin typeface="Calibri"/>
              </a:rPr>
              <a:t>Items not to include:</a:t>
            </a:r>
          </a:p>
          <a:p>
            <a:pPr/>
            <a:r>
              <a:rPr lang="en-US" sz="1400" b="0" spc="0">
                <a:solidFill>
                  <a:srgbClr val="444444"/>
                </a:solidFill>
                <a:latin typeface="Calibri"/>
              </a:rPr>
              <a:t>• Perishable items</a:t>
            </a:r>
          </a:p>
          <a:p>
            <a:pPr/>
            <a:r>
              <a:rPr lang="en-US" sz="1400" b="0" spc="0">
                <a:solidFill>
                  <a:srgbClr val="444444"/>
                </a:solidFill>
                <a:latin typeface="Calibri"/>
              </a:rPr>
              <a:t>• Sharp objects</a:t>
            </a:r>
          </a:p>
          <a:p>
            <a:pPr/>
            <a:r>
              <a:rPr lang="en-US" sz="1400" b="0" spc="0">
                <a:solidFill>
                  <a:srgbClr val="444444"/>
                </a:solidFill>
                <a:latin typeface="Calibri"/>
              </a:rPr>
              <a:t>• Nut food…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10 OF 12</a:t>
            </a:r>
          </a:p>
        </p:txBody>
      </p:sp>
      <p:sp>
        <p:nvSpPr>
          <p:cNvPr id="103" name="StepTitle"/>
          <p:cNvSpPr txBox="1"/>
          <p:nvPr/>
        </p:nvSpPr>
        <p:spPr>
          <a:xfrm>
            <a:off x="457200" y="548640"/>
            <a:ext cx="8229600" cy="914400"/>
          </a:xfrm>
          <a:prstGeom prst="rect">
            <a:avLst/>
          </a:prstGeom>
          <a:noFill/>
        </p:spPr>
        <p:txBody>
          <a:bodyPr wrap="square" rtlCol="0" anchor="t">
            <a:normAutofit fontScale="100000" lnSpcReduction="20000"/>
          </a:bodyPr>
          <a:lstStyle/>
          <a:p>
            <a:pPr/>
            <a:r>
              <a:rPr lang="en-US" sz="2400" b="1" spc="0">
                <a:solidFill>
                  <a:srgbClr val="222222"/>
                </a:solidFill>
                <a:latin typeface="Calibri"/>
              </a:rPr>
              <a:t>Pack the Foster Youth Activity Bag [Plus] (continued)</a:t>
            </a:r>
          </a:p>
        </p:txBody>
      </p:sp>
      <p:sp>
        <p:nvSpPr>
          <p:cNvPr id="104" name="StepBody"/>
          <p:cNvSpPr txBox="1"/>
          <p:nvPr/>
        </p:nvSpPr>
        <p:spPr>
          <a:xfrm>
            <a:off x="457200" y="1645920"/>
            <a:ext cx="8229600" cy="3017520"/>
          </a:xfrm>
          <a:prstGeom prst="rect">
            <a:avLst/>
          </a:prstGeom>
          <a:noFill/>
        </p:spPr>
        <p:txBody>
          <a:bodyPr wrap="square" rtlCol="0" anchor="t">
            <a:normAutofit fontScale="100000" lnSpcReduction="20000"/>
          </a:bodyPr>
          <a:lstStyle/>
          <a:p>
            <a:pPr/>
            <a:r>
              <a:rPr lang="en-US" sz="1400" b="0" spc="0">
                <a:solidFill>
                  <a:srgbClr val="444444"/>
                </a:solidFill>
                <a:latin typeface="Calibri"/>
              </a:rPr>
              <a:t>products</a:t>
            </a:r>
          </a:p>
          <a:p>
            <a:pPr/>
            <a:r>
              <a:rPr lang="en-US" sz="1400" b="0" spc="0">
                <a:solidFill>
                  <a:srgbClr val="444444"/>
                </a:solidFill>
                <a:latin typeface="Calibri"/>
              </a:rPr>
              <a:t>• Religious or political item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11 OF 12</a:t>
            </a:r>
          </a:p>
        </p:txBody>
      </p:sp>
      <p:sp>
        <p:nvSpPr>
          <p:cNvPr id="103" name="StepTitle"/>
          <p:cNvSpPr txBox="1"/>
          <p:nvPr/>
        </p:nvSpPr>
        <p:spPr>
          <a:xfrm>
            <a:off x="457200" y="548640"/>
            <a:ext cx="3886200" cy="9144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Register My Kit (Optional)</a:t>
            </a:r>
          </a:p>
        </p:txBody>
      </p:sp>
      <p:sp>
        <p:nvSpPr>
          <p:cNvPr id="104" name="StepBody"/>
          <p:cNvSpPr txBox="1"/>
          <p:nvPr/>
        </p:nvSpPr>
        <p:spPr>
          <a:xfrm>
            <a:off x="457200" y="1645920"/>
            <a:ext cx="3886200" cy="3017520"/>
          </a:xfrm>
          <a:prstGeom prst="rect">
            <a:avLst/>
          </a:prstGeom>
          <a:noFill/>
        </p:spPr>
        <p:txBody>
          <a:bodyPr wrap="square" rtlCol="0" anchor="t">
            <a:normAutofit fontScale="100000" lnSpcReduction="20000"/>
          </a:bodyPr>
          <a:lstStyle/>
          <a:p>
            <a:pPr/>
            <a:r>
              <a:rPr lang="en-US" sz="1400" b="0" spc="0">
                <a:solidFill>
                  <a:srgbClr val="444444"/>
                </a:solidFill>
                <a:latin typeface="Calibri"/>
              </a:rPr>
              <a:t>Register your kit. To register and track your kits, you must visit the online instructions. Registering your kit is optional.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1EC1A1"/>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12 OF 12</a:t>
            </a:r>
          </a:p>
        </p:txBody>
      </p:sp>
      <p:sp>
        <p:nvSpPr>
          <p:cNvPr id="103" name="StepTitle"/>
          <p:cNvSpPr txBox="1"/>
          <p:nvPr/>
        </p:nvSpPr>
        <p:spPr>
          <a:xfrm>
            <a:off x="457200" y="548640"/>
            <a:ext cx="3886200" cy="9144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Thank You!</a:t>
            </a:r>
          </a:p>
        </p:txBody>
      </p:sp>
      <p:sp>
        <p:nvSpPr>
          <p:cNvPr id="104" name="StepBody"/>
          <p:cNvSpPr txBox="1"/>
          <p:nvPr/>
        </p:nvSpPr>
        <p:spPr>
          <a:xfrm>
            <a:off x="457200" y="1645920"/>
            <a:ext cx="3886200" cy="3017520"/>
          </a:xfrm>
          <a:prstGeom prst="rect">
            <a:avLst/>
          </a:prstGeom>
          <a:noFill/>
        </p:spPr>
        <p:txBody>
          <a:bodyPr wrap="square" rtlCol="0" anchor="t">
            <a:normAutofit fontScale="100000" lnSpcReduction="20000"/>
          </a:bodyPr>
          <a:lstStyle/>
          <a:p>
            <a:pPr/>
            <a:r>
              <a:rPr lang="en-US" sz="1400" b="0" spc="0">
                <a:solidFill>
                  <a:srgbClr val="444444"/>
                </a:solidFill>
                <a:latin typeface="Calibri"/>
              </a:rPr>
              <a:t>When you build a Kynd Kit, you create layers of impact for yourself and the community. We appreciate your time and your support of our mission.</a:t>
            </a:r>
          </a:p>
          <a:p>
            <a:pPr/>
            <a:r>
              <a:rPr lang="en-US" sz="1400" b="0" spc="0">
                <a:solidFill>
                  <a:srgbClr val="444444"/>
                </a:solidFill>
                <a:latin typeface="Calibri"/>
              </a:rPr>
              <a:t>Cheers,</a:t>
            </a:r>
          </a:p>
          <a:p>
            <a:pPr/>
            <a:r>
              <a:rPr lang="en-US" sz="1400" b="0" spc="0">
                <a:solidFill>
                  <a:srgbClr val="444444"/>
                </a:solidFill>
                <a:latin typeface="Calibri"/>
              </a:rPr>
              <a:t>The Project Helping team</a:t>
            </a:r>
          </a:p>
        </p:txBody>
      </p:sp>
    </p:spTree>
  </p:cSld>
  <p:clrMapOvr>
    <a:masterClrMapping/>
  </p:clrMapOvr>
</p:sld>
</file>

<file path=ppt/theme/theme1.xml><?xml version="1.0" encoding="utf-8"?>
<a:theme xmlns:a="http://schemas.openxmlformats.org/drawingml/2006/main" name="KyndKit">
  <a:themeElements>
    <a:clrScheme name="KyndKit">
      <a:dk1>
        <a:sysClr val="windowText" lastClr="000000"/>
      </a:dk1>
      <a:lt1>
        <a:sysClr val="window" lastClr="FFFFFF"/>
      </a:lt1>
      <a:dk2>
        <a:srgbClr val="222222"/>
      </a:dk2>
      <a:lt2>
        <a:srgbClr val="EEEEEE"/>
      </a:lt2>
      <a:accent1>
        <a:srgbClr val="439BC0"/>
      </a:accent1>
      <a:accent2>
        <a:srgbClr val="924CD9"/>
      </a:accent2>
      <a:accent3>
        <a:srgbClr val="1EC1A1"/>
      </a:accent3>
      <a:accent4>
        <a:srgbClr val="DE3C7A"/>
      </a:accent4>
      <a:accent5>
        <a:srgbClr val="FF995A"/>
      </a:accent5>
      <a:accent6>
        <a:srgbClr val="50DAFF"/>
      </a:accent6>
      <a:hlink>
        <a:srgbClr val="0563C1"/>
      </a:hlink>
      <a:folHlink>
        <a:srgbClr val="954F72"/>
      </a:folHlink>
    </a:clrScheme>
    <a:fontScheme name="KyndKit">
      <a:majorFont>
        <a:latin typeface="Calibri"/>
        <a:ea typeface=""/>
        <a:cs typeface=""/>
      </a:majorFont>
      <a:minorFont>
        <a:latin typeface="Calibri"/>
        <a:ea typeface=""/>
        <a:cs typeface=""/>
      </a:minorFont>
    </a:fontScheme>
    <a:fmtScheme name="KyndKit">
      <a:fillStyleLst>
        <a:solidFill>
          <a:schemeClr val="phClr"/>
        </a:solidFill>
        <a:solidFill>
          <a:schemeClr val="phClr"/>
        </a:solidFill>
        <a:solidFill>
          <a:schemeClr val="phClr"/>
        </a:solidFill>
      </a:fillStyleLst>
      <a:lnStyleLst>
        <a:ln w="9525" cap="flat" cmpd="sng" algn="ctr">
          <a:solidFill>
            <a:schemeClr val="phClr"/>
          </a:solidFill>
          <a:prstDash val="solid"/>
        </a:ln>
        <a:ln w="9525" cap="flat" cmpd="sng" algn="ctr">
          <a:solidFill>
            <a:schemeClr val="phClr"/>
          </a:solidFill>
          <a:prstDash val="solid"/>
        </a:ln>
        <a:ln w="95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Application>Kynd Kit Instructions</Application>
  <Slides>22</Slide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Foster Youth Activity Kit [Plus]</dc:title>
  <dc:creator>Project Helping</dc:creator>
  <cp:lastModifiedBy>Project Helping</cp:lastModifiedBy>
  <dcterms:created xsi:type="dcterms:W3CDTF">2026-04-30T16:53:10Z</dcterms:created>
  <dcterms:modified xsi:type="dcterms:W3CDTF">2026-04-30T16:53:10Z</dcterms:modified>
</cp:coreProperties>
</file>