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
<Relationships xmlns="http://schemas.openxmlformats.org/package/2006/relationships">
<Relationship Id="rId1" Type="http://schemas.openxmlformats.org/officeDocument/2006/relationships/officeDocument" Target="ppt/presentation.xml"/>
<Relationship Id="rId2" Type="http://schemas.openxmlformats.org/package/2006/relationships/metadata/core-properties" Target="docProps/core.xml"/>
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Master"/>
  </p:sldMasterIdLst>
  <p:sldIdLst>
    <p:sldId id="256" r:id="rIdSld1"/>
    <p:sldId id="257" r:id="rIdSld2"/>
    <p:sldId id="258" r:id="rIdSld3"/>
    <p:sldId id="259" r:id="rIdSld4"/>
    <p:sldId id="260" r:id="rIdSld5"/>
    <p:sldId id="261" r:id="rIdSld6"/>
    <p:sldId id="262" r:id="rIdSld7"/>
    <p:sldId id="263" r:id="rIdSld8"/>
    <p:sldId id="264" r:id="rIdSld9"/>
    <p:sldId id="265" r:id="rIdSld10"/>
    <p:sldId id="266" r:id="rIdSld11"/>
    <p:sldId id="267" r:id="rIdSld12"/>
    <p:sldId id="268" r:id="rIdSld13"/>
    <p:sldId id="269" r:id="rIdSld14"/>
    <p:sldId id="270" r:id="rIdSld15"/>
    <p:sldId id="271" r:id="rIdSld16"/>
  </p:sldIdLst>
  <p:sldSz cx="9144000" cy="5143500" type="screen16x9"/>
  <p:notesSz cx="6858000" cy="9144000"/>
  <p:defaultTextStyle>
    <a:defPPr>
      <a:defRPr lang="en-US"/>
    </a:defPPr>
    <a:lvl1pPr>
      <a:defRPr lang="en-US"/>
    </a:lvl1pPr>
    <a:lvl2pPr>
      <a:defRPr lang="en-US"/>
    </a:lvl2pPr>
    <a:lvl3pPr>
      <a:defRPr lang="en-US"/>
    </a:lvl3pPr>
    <a:lvl4pPr>
      <a:defRPr lang="en-US"/>
    </a:lvl4pPr>
    <a:lvl5pPr>
      <a:defRPr lang="en-US"/>
    </a:lvl5pPr>
    <a:lvl6pPr>
      <a:defRPr lang="en-US"/>
    </a:lvl6pPr>
    <a:lvl7pPr>
      <a:defRPr lang="en-US"/>
    </a:lvl7pPr>
    <a:lvl8pPr>
      <a:defRPr lang="en-US"/>
    </a:lvl8pPr>
    <a:lvl9pPr>
      <a:defRPr lang="en-US"/>
    </a:lvl9pPr>
  </p:defaultTextStyle>
</p:presentation>
</file>

<file path=ppt/_rels/presentation.xml.rels><?xml version="1.0" encoding="UTF-8" standalone="yes"?>
<Relationships xmlns="http://schemas.openxmlformats.org/package/2006/relationships"><Relationship Id="rIdMaster" Type="http://schemas.openxmlformats.org/officeDocument/2006/relationships/slideMaster" Target="slideMasters/slideMaster1.xml"/><Relationship Id="rIdTheme" Type="http://schemas.openxmlformats.org/officeDocument/2006/relationships/theme" Target="theme/theme1.xml"/><Relationship Id="rIdSld1" Type="http://schemas.openxmlformats.org/officeDocument/2006/relationships/slide" Target="slides/slide1.xml"/><Relationship Id="rIdSld2" Type="http://schemas.openxmlformats.org/officeDocument/2006/relationships/slide" Target="slides/slide2.xml"/><Relationship Id="rIdSld3" Type="http://schemas.openxmlformats.org/officeDocument/2006/relationships/slide" Target="slides/slide3.xml"/><Relationship Id="rIdSld4" Type="http://schemas.openxmlformats.org/officeDocument/2006/relationships/slide" Target="slides/slide4.xml"/><Relationship Id="rIdSld5" Type="http://schemas.openxmlformats.org/officeDocument/2006/relationships/slide" Target="slides/slide5.xml"/><Relationship Id="rIdSld6" Type="http://schemas.openxmlformats.org/officeDocument/2006/relationships/slide" Target="slides/slide6.xml"/><Relationship Id="rIdSld7" Type="http://schemas.openxmlformats.org/officeDocument/2006/relationships/slide" Target="slides/slide7.xml"/><Relationship Id="rIdSld8" Type="http://schemas.openxmlformats.org/officeDocument/2006/relationships/slide" Target="slides/slide8.xml"/><Relationship Id="rIdSld9" Type="http://schemas.openxmlformats.org/officeDocument/2006/relationships/slide" Target="slides/slide9.xml"/><Relationship Id="rIdSld10" Type="http://schemas.openxmlformats.org/officeDocument/2006/relationships/slide" Target="slides/slide10.xml"/><Relationship Id="rIdSld11" Type="http://schemas.openxmlformats.org/officeDocument/2006/relationships/slide" Target="slides/slide11.xml"/><Relationship Id="rIdSld12" Type="http://schemas.openxmlformats.org/officeDocument/2006/relationships/slide" Target="slides/slide12.xml"/><Relationship Id="rIdSld13" Type="http://schemas.openxmlformats.org/officeDocument/2006/relationships/slide" Target="slides/slide13.xml"/><Relationship Id="rIdSld14" Type="http://schemas.openxmlformats.org/officeDocument/2006/relationships/slide" Target="slides/slide14.xml"/><Relationship Id="rIdSld15" Type="http://schemas.openxmlformats.org/officeDocument/2006/relationships/slide" Target="slides/slide15.xml"/><Relationship Id="rIdSld16" Type="http://schemas.openxmlformats.org/officeDocument/2006/relationships/slide" Target="slides/slide16.xml"/></Relationships>
</file>

<file path=ppt/slideLayouts/_rels/slideLayout1.xml.rels><?xml version="1.0" encoding="UTF-8" standalone="yes"?>
<Relationships xmlns="http://schemas.openxmlformats.org/package/2006/relationships">
<Relationship Id="rIdMaster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<Relationship Id="rIdLayout1" Type="http://schemas.openxmlformats.org/officeDocument/2006/relationships/slideLayout" Target="../slideLayouts/slideLayout1.xml"/>
<Relationship Id="rIdTheme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Layout1"/>
  </p:sldLayoutIdLst>
</p:sldMaster>
</file>

<file path=ppt/slides/_rels/slide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.jpeg"/></Relationships>
</file>

<file path=ppt/slides/_rels/slide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5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_rels/slide7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4.png"/></Relationships>
</file>

<file path=ppt/slides/_rels/slide8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10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1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2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8.png"/></Relationships>
</file>

<file path=ppt/slides/_rels/slide13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9.png"/></Relationships>
</file>

<file path=ppt/slides/_rels/slide14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Relationship Id="rId1" Type="http://schemas.openxmlformats.org/officeDocument/2006/relationships/image" Target="../media/image10.png"/></Relationships>
</file>

<file path=ppt/slides/_rels/slide15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Layout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TypePill"/>
          <p:cNvSpPr/>
          <p:nvPr/>
        </p:nvSpPr>
        <p:spPr>
          <a:xfrm>
            <a:off x="457200" y="274320"/>
            <a:ext cx="1371600" cy="365760"/>
          </a:xfrm>
          <a:prstGeom prst="roundRect">
            <a:avLst>
              <a:gd name="adj" fmla="val 50000"/>
            </a:avLst>
          </a:prstGeom>
          <a:solidFill>
            <a:srgbClr val="1EC1A1"/>
          </a:solidFill>
          <a:ln>
            <a:noFill/>
          </a:ln>
        </p:spPr>
        <p:txBody>
          <a:bodyPr anchor="ctr" wrap="none" lIns="91440" rIns="91440" tIns="0" bIns="0"/>
          <a:lstStyle/>
          <a:p>
            <a:pPr algn="ctr"/>
            <a:r>
              <a:rPr lang="en-US" sz="1000" b="1">
                <a:solidFill>
                  <a:srgbClr val="FFFFFF"/>
                </a:solidFill>
              </a:rPr>
              <a:t>PLUS</a:t>
            </a:r>
          </a:p>
        </p:txBody>
      </p:sp>
      <p:pic>
        <p:nvPicPr>
          <p:cNvPr id="103" name="Hero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0" y="1428527"/>
            <a:ext cx="4114800" cy="2286446"/>
          </a:xfrm>
          <a:prstGeom prst="rect">
            <a:avLst/>
          </a:prstGeom>
        </p:spPr>
      </p:pic>
      <p:sp>
        <p:nvSpPr>
          <p:cNvPr id="104" name="KitTitle"/>
          <p:cNvSpPr txBox="1"/>
          <p:nvPr/>
        </p:nvSpPr>
        <p:spPr>
          <a:xfrm>
            <a:off x="457200" y="1828800"/>
            <a:ext cx="3886200" cy="18288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3800" b="1" spc="0">
                <a:solidFill>
                  <a:srgbClr val="222222"/>
                </a:solidFill>
                <a:latin typeface="Calibri"/>
              </a:rPr>
              <a:t>Environmental Impact [Plus]</a:t>
            </a:r>
          </a:p>
        </p:txBody>
      </p:sp>
      <p:sp>
        <p:nvSpPr>
          <p:cNvPr id="105" name="KitSubtitle"/>
          <p:cNvSpPr txBox="1"/>
          <p:nvPr/>
        </p:nvSpPr>
        <p:spPr>
          <a:xfrm>
            <a:off x="457200" y="3757600"/>
            <a:ext cx="3886200" cy="4572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50">
                <a:solidFill>
                  <a:srgbClr val="888888"/>
                </a:solidFill>
                <a:latin typeface="Calibri"/>
              </a:rPr>
              <a:t>10 STEPS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About Project Helping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Kynd Kits are a program of Project Helping, a mental wellness nonprofit. Our mission is to make it ridiculously easy to volunteer because doing good is good for your mental wellness!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Kynd Hub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Build your kit &amp; track its entire journey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Create a free account at Kynd Hub — see exactly where your kit goes after you build it.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Build Your Kit on Kynd Hub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Kynd Kit Cycle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Kynd Kits Create Impact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Every kit you build sets off a chain of good — for you, for a nonprofit, and for the whole community.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About Project Helping (continued)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82296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1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You Volunteer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You volunteer, which benefits your mental health and wellbeing.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2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Help a Nonprofit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The kit you build is donated to a vetted nonprofit partner in need.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3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Fund Programming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Proceeds fund free, community-based mental health programming.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4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Sustain the Mission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 Proceeds benefit Project Helping, a 501(c)(3) nonprofit.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projecthelping.org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2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Tips for Building Your Kit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Helpful Tip for Building Your Kynd Kit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Avoid politics and religion entirely.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appropriate humor.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Can't think of what to write, draw a picture!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words of affirmation!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Place a piece of paper in any canvas bag before drawing on the outside. This way, the marker will not bleed through the other side of the bag.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Please keep your designs gender-neutral, inclusive, and age-appropriate.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Spanish Translation Options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2347" y="548640"/>
            <a:ext cx="3125547" cy="404622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3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Environmental Impact [+]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Before You Build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Of the 40 million tons of plastic waste generated in the U.S. in 2021, only 5% to 6% — or about two million tons — was recycled. Every hour, 2.5 million plastic bottles are thrown away in the U.S., which take up to 450 years to degrade. Globally, 40% of the food produced is wasted. The food lost on farms alone could feed every undernourished person in the world four times over.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4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DIY Tote Bag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Decorate the Canvas Tote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Decorate the canvas tote to make it fun and colorful! Tip: place a piece of paper in the tote before decorating. This will prevent the marker from bleeding through the tote.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4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DIY Tote Bag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5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DIY Wildflower Seed Bomb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Find the following items: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Wildflower seeds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Paper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Tear a few sheets of paper into small pieces.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Slowly add water and mix slowly until the mixture becomes sticky like dough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Add some of the wildflower seeds and roll them into a golf-ball-sized ball.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Let the seed bomb dry out.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Scatter them where you want them to grow (preferably on top of soil or compost), and let nature do the rest.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Tip: You should have enough supplies to create 2-3 seed bombs.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6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DIY Butterfly Feeder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Find the following items: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Compressed Sponge (4.75×2.95 in.)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Twine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Sugar water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Bring two cups of water to a boil.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Stir in one cup of white sugar.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Mix until the sugar is dissolved.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Allow the mixture to cool completely.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Soak the sponge in the homemade sugar water and allow it to expand completely.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Wrap the twine around the sponge so that it cinches in the middle, and tie a knot. Be sure to leave some extra length of twine attached to hang the feeder from.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Hang outside from a branch or awning.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Check often and Re-soak with sugar water as needed.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6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DIY Butterfly Feeder (continued)</a:t>
            </a:r>
          </a:p>
        </p:txBody>
      </p:sp>
      <p:pic>
        <p:nvPicPr>
          <p:cNvPr id="104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57500" y="1297280"/>
            <a:ext cx="3429000" cy="3429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7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Make a Bee Bath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A bee bath is a simple bee water feeder that you can add to your garden or outdoor space. It’s a way of attracting pollinating guests to your yard over and over again.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Find the following items: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Small reusable planter tray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Rocks (go outside and find some larger rocks to put in your bee bath)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Additional material (optional)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Wash the tray and rocks to be sure they are free from any pesticides.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7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Make a Bee Bath (continued)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Place the included rocks into the tray. These will provide a place for the bees to land near the water. (Optional: Add additional material to the bee bath, such as sticks, sea shells, or additional stones).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Later, fill the container with water and place it outside near plants or a garden. Refill it frequently to continuously attract bees to your space.</a:t>
            </a:r>
          </a:p>
        </p:txBody>
      </p:sp>
      <p:pic>
        <p:nvPicPr>
          <p:cNvPr id="105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170" y="1297280"/>
            <a:ext cx="3571900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8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890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DIY Bee House or Bird Feeder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737640"/>
            <a:ext cx="3886200" cy="31315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You can use the items in this kit to make either a Bee House or a Bird Feeder.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Bee House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Decorate the tin can using the paint pens.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Cut the straws to fit inside the tin can. Use the loose leaf paper to make more straws by wrapping the paper around a pencil or pen for sizing. Fill the tin can with the paper straws and the paper rolls you made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Tie the twine around the bee house and hang outside!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Bee House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Bird Feeder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Decorate the tin can using the paint pens.</a:t>
            </a:r>
          </a:p>
        </p:txBody>
      </p:sp>
      <p:pic>
        <p:nvPicPr>
          <p:cNvPr id="105" name="StepImage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63440" y="560070"/>
            <a:ext cx="4023360" cy="402336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8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82296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400" b="1" spc="0">
                <a:solidFill>
                  <a:srgbClr val="222222"/>
                </a:solidFill>
                <a:latin typeface="Calibri"/>
              </a:rPr>
              <a:t>DIY Bee House or Bird Feeder (continued)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Glue a paper straw into the tin can, making sure enough of the straw is coming out of the can so birds can perch on it to eat.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Tie the twine around the bird feeder, fill with bird seeds, and hang it outside!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Bird Feeder</a:t>
            </a:r>
          </a:p>
        </p:txBody>
      </p:sp>
      <p:pic>
        <p:nvPicPr>
          <p:cNvPr id="105" name="ExtraImage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170" y="1297280"/>
            <a:ext cx="3571900" cy="3571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9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9255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600" b="1" spc="0">
                <a:solidFill>
                  <a:srgbClr val="222222"/>
                </a:solidFill>
                <a:latin typeface="Calibri"/>
              </a:rPr>
              <a:t>Pack the Environmental Impact [Plus] Kit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674140"/>
            <a:ext cx="3886200" cy="31950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This kit is designed for you to keep and place the items you've made in the environment or use the included items to be more environmentally conscious.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Reusable Items to Prevent the Use of Additional Plastics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Take this reusable straw with you when you are on the go and prevent the use of additional plastics in the environment.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Use the reusable ziploc bags for your snack or leftovers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• Take the produce bags with you on your next grocery run to put your fresh fruits and vegetables in.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AccentBar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1EC1A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2" name="StepLabel"/>
          <p:cNvSpPr txBox="1"/>
          <p:nvPr/>
        </p:nvSpPr>
        <p:spPr>
          <a:xfrm>
            <a:off x="457200" y="228600"/>
            <a:ext cx="3886200" cy="27432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000" b="0" spc="50">
                <a:solidFill>
                  <a:srgbClr val="888888"/>
                </a:solidFill>
                <a:latin typeface="Calibri"/>
              </a:rPr>
              <a:t>STEP 10 OF 10</a:t>
            </a:r>
          </a:p>
        </p:txBody>
      </p:sp>
      <p:sp>
        <p:nvSpPr>
          <p:cNvPr id="103" name="StepTitle"/>
          <p:cNvSpPr txBox="1"/>
          <p:nvPr/>
        </p:nvSpPr>
        <p:spPr>
          <a:xfrm>
            <a:off x="457200" y="548640"/>
            <a:ext cx="3886200" cy="54864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2800" b="1" spc="0">
                <a:solidFill>
                  <a:srgbClr val="222222"/>
                </a:solidFill>
                <a:latin typeface="Calibri"/>
              </a:rPr>
              <a:t>Thank You!</a:t>
            </a:r>
          </a:p>
        </p:txBody>
      </p:sp>
      <p:sp>
        <p:nvSpPr>
          <p:cNvPr id="104" name="StepBody"/>
          <p:cNvSpPr txBox="1"/>
          <p:nvPr/>
        </p:nvSpPr>
        <p:spPr>
          <a:xfrm>
            <a:off x="457200" y="1297280"/>
            <a:ext cx="3886200" cy="3571900"/>
          </a:xfrm>
          <a:prstGeom prst="rect">
            <a:avLst/>
          </a:prstGeom>
          <a:noFill/>
        </p:spPr>
        <p:txBody>
          <a:bodyPr wrap="square" rtlCol="0" anchor="t">
            <a:normAutofit fontScale="100000" lnSpcReduction="20000"/>
          </a:bodyPr>
          <a:lstStyle/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When you build a Kynd Kit, you create layers of impact for yourself and the community. We appreciate your time and your support of our mission.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Cheers,</a:t>
            </a:r>
          </a:p>
          <a:p>
            <a:pPr/>
            <a:r>
              <a:rPr lang="en-US" sz="1400" b="0" spc="0">
                <a:solidFill>
                  <a:srgbClr val="444444"/>
                </a:solidFill>
                <a:latin typeface="Calibri"/>
              </a:rPr>
              <a:t>The Project Helping team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KyndKit">
  <a:themeElements>
    <a:clrScheme name="KyndKit">
      <a:dk1>
        <a:sysClr val="windowText" lastClr="000000"/>
      </a:dk1>
      <a:lt1>
        <a:sysClr val="window" lastClr="FFFFFF"/>
      </a:lt1>
      <a:dk2>
        <a:srgbClr val="222222"/>
      </a:dk2>
      <a:lt2>
        <a:srgbClr val="EEEEEE"/>
      </a:lt2>
      <a:accent1>
        <a:srgbClr val="439BC0"/>
      </a:accent1>
      <a:accent2>
        <a:srgbClr val="924CD9"/>
      </a:accent2>
      <a:accent3>
        <a:srgbClr val="1EC1A1"/>
      </a:accent3>
      <a:accent4>
        <a:srgbClr val="DE3C7A"/>
      </a:accent4>
      <a:accent5>
        <a:srgbClr val="FF995A"/>
      </a:accent5>
      <a:accent6>
        <a:srgbClr val="50DAFF"/>
      </a:accent6>
      <a:hlink>
        <a:srgbClr val="0563C1"/>
      </a:hlink>
      <a:folHlink>
        <a:srgbClr val="954F72"/>
      </a:folHlink>
    </a:clrScheme>
    <a:fontScheme name="KyndKi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KyndKit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  <a:ln w="95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Kynd Kit Instructions</Application>
  <Slides>16</Slides>
  <ScaleCrop>false</ScaleCrop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Environmental Impact [Plus]</dc:title>
  <dc:creator>Project Helping</dc:creator>
  <cp:lastModifiedBy>Project Helping</cp:lastModifiedBy>
  <dcterms:created xsi:type="dcterms:W3CDTF">2026-10-09T15:33:05Z</dcterms:created>
  <dcterms:modified xsi:type="dcterms:W3CDTF">2026-10-09T15:33:05Z</dcterms:modified>
</cp:coreProperties>
</file>