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Master"/>
  </p:sldMasterIdLst>
  <p:sldIdLst>
    <p:sldId id="256" r:id="rIdSld1"/>
    <p:sldId id="257" r:id="rIdSld2"/>
    <p:sldId id="258" r:id="rIdSld3"/>
    <p:sldId id="259" r:id="rIdSld4"/>
    <p:sldId id="260" r:id="rIdSld5"/>
    <p:sldId id="261" r:id="rIdSld6"/>
    <p:sldId id="262" r:id="rIdSld7"/>
    <p:sldId id="263" r:id="rIdSld8"/>
    <p:sldId id="264" r:id="rIdSld9"/>
    <p:sldId id="265" r:id="rIdSld10"/>
    <p:sldId id="266" r:id="rIdSld11"/>
    <p:sldId id="267" r:id="rIdSld12"/>
    <p:sldId id="268" r:id="rIdSld13"/>
    <p:sldId id="269" r:id="rIdSld14"/>
    <p:sldId id="270" r:id="rIdSld15"/>
    <p:sldId id="271" r:id="rIdSld16"/>
    <p:sldId id="272" r:id="rIdSld17"/>
  </p:sldIdLst>
  <p:sldSz cx="9144000" cy="5143500" type="screen16x9"/>
  <p:notesSz cx="6858000" cy="9144000"/>
  <p:defaultTextStyle>
    <a:defPPr>
      <a:defRPr lang="en-US"/>
    </a:defPPr>
    <a:lvl1pPr>
      <a:defRPr lang="en-US"/>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p:defaultTextStyle>
</p:presentation>
</file>

<file path=ppt/_rels/presentation.xml.rels><?xml version="1.0" encoding="UTF-8" standalone="yes"?>
<Relationships xmlns="http://schemas.openxmlformats.org/package/2006/relationships"><Relationship Id="rIdMaster" Type="http://schemas.openxmlformats.org/officeDocument/2006/relationships/slideMaster" Target="slideMasters/slideMaster1.xml"/><Relationship Id="rIdTheme" Type="http://schemas.openxmlformats.org/officeDocument/2006/relationships/theme" Target="theme/theme1.xml"/><Relationship Id="rIdSld1" Type="http://schemas.openxmlformats.org/officeDocument/2006/relationships/slide" Target="slides/slide1.xml"/><Relationship Id="rIdSld2" Type="http://schemas.openxmlformats.org/officeDocument/2006/relationships/slide" Target="slides/slide2.xml"/><Relationship Id="rIdSld3" Type="http://schemas.openxmlformats.org/officeDocument/2006/relationships/slide" Target="slides/slide3.xml"/><Relationship Id="rIdSld4" Type="http://schemas.openxmlformats.org/officeDocument/2006/relationships/slide" Target="slides/slide4.xml"/><Relationship Id="rIdSld5" Type="http://schemas.openxmlformats.org/officeDocument/2006/relationships/slide" Target="slides/slide5.xml"/><Relationship Id="rIdSld6" Type="http://schemas.openxmlformats.org/officeDocument/2006/relationships/slide" Target="slides/slide6.xml"/><Relationship Id="rIdSld7" Type="http://schemas.openxmlformats.org/officeDocument/2006/relationships/slide" Target="slides/slide7.xml"/><Relationship Id="rIdSld8" Type="http://schemas.openxmlformats.org/officeDocument/2006/relationships/slide" Target="slides/slide8.xml"/><Relationship Id="rIdSld9" Type="http://schemas.openxmlformats.org/officeDocument/2006/relationships/slide" Target="slides/slide9.xml"/><Relationship Id="rIdSld10" Type="http://schemas.openxmlformats.org/officeDocument/2006/relationships/slide" Target="slides/slide10.xml"/><Relationship Id="rIdSld11" Type="http://schemas.openxmlformats.org/officeDocument/2006/relationships/slide" Target="slides/slide11.xml"/><Relationship Id="rIdSld12" Type="http://schemas.openxmlformats.org/officeDocument/2006/relationships/slide" Target="slides/slide12.xml"/><Relationship Id="rIdSld13" Type="http://schemas.openxmlformats.org/officeDocument/2006/relationships/slide" Target="slides/slide13.xml"/><Relationship Id="rIdSld14" Type="http://schemas.openxmlformats.org/officeDocument/2006/relationships/slide" Target="slides/slide14.xml"/><Relationship Id="rIdSld15" Type="http://schemas.openxmlformats.org/officeDocument/2006/relationships/slide" Target="slides/slide15.xml"/><Relationship Id="rIdSld16" Type="http://schemas.openxmlformats.org/officeDocument/2006/relationships/slide" Target="slides/slide16.xml"/><Relationship Id="rIdSld17" Type="http://schemas.openxmlformats.org/officeDocument/2006/relationships/slide" Target="slides/slide17.xml"/></Relationships>
</file>

<file path=ppt/slideLayouts/_rels/slideLayout1.xml.rels><?xml version="1.0" encoding="UTF-8" standalone="yes"?>
<Relationships xmlns="http://schemas.openxmlformats.org/package/2006/relationships">
<Relationship Id="rIdMaster"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Layout1" Type="http://schemas.openxmlformats.org/officeDocument/2006/relationships/slideLayout" Target="../slideLayouts/slideLayout1.xml"/>
<Relationship Id="rIdTheme"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Layout1"/>
  </p:sldLayoutIdLst>
</p:sldMaster>
</file>

<file path=ppt/slides/_rels/slide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9.png"/><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TypePill"/>
          <p:cNvSpPr/>
          <p:nvPr/>
        </p:nvSpPr>
        <p:spPr>
          <a:xfrm>
            <a:off x="457200" y="274320"/>
            <a:ext cx="1371600" cy="365760"/>
          </a:xfrm>
          <a:prstGeom prst="roundRect">
            <a:avLst>
              <a:gd name="adj" fmla="val 50000"/>
            </a:avLst>
          </a:prstGeom>
          <a:solidFill>
            <a:srgbClr val="DE3C7A"/>
          </a:solidFill>
          <a:ln>
            <a:noFill/>
          </a:ln>
        </p:spPr>
        <p:txBody>
          <a:bodyPr anchor="ctr" wrap="none" lIns="91440" rIns="91440" tIns="0" bIns="0"/>
          <a:lstStyle/>
          <a:p>
            <a:pPr algn="ctr"/>
            <a:r>
              <a:rPr lang="en-US" sz="1000" b="1">
                <a:solidFill>
                  <a:srgbClr val="FFFFFF"/>
                </a:solidFill>
              </a:rPr>
              <a:t>MAX</a:t>
            </a:r>
          </a:p>
        </p:txBody>
      </p:sp>
      <p:pic>
        <p:nvPicPr>
          <p:cNvPr id="103" name="HeroImage"/>
          <p:cNvPicPr>
            <a:picLocks noChangeAspect="1"/>
          </p:cNvPicPr>
          <p:nvPr/>
        </p:nvPicPr>
        <p:blipFill>
          <a:blip r:embed="rId1"/>
          <a:stretch>
            <a:fillRect/>
          </a:stretch>
        </p:blipFill>
        <p:spPr>
          <a:xfrm>
            <a:off x="4572000" y="1428527"/>
            <a:ext cx="4114800" cy="2286446"/>
          </a:xfrm>
          <a:prstGeom prst="rect">
            <a:avLst/>
          </a:prstGeom>
        </p:spPr>
      </p:pic>
      <p:sp>
        <p:nvSpPr>
          <p:cNvPr id="104" name="KitTitle"/>
          <p:cNvSpPr txBox="1"/>
          <p:nvPr/>
        </p:nvSpPr>
        <p:spPr>
          <a:xfrm>
            <a:off x="457200" y="1828800"/>
            <a:ext cx="3886200" cy="1828800"/>
          </a:xfrm>
          <a:prstGeom prst="rect">
            <a:avLst/>
          </a:prstGeom>
          <a:noFill/>
        </p:spPr>
        <p:txBody>
          <a:bodyPr wrap="square" rtlCol="0" anchor="t">
            <a:normAutofit fontScale="100000" lnSpcReduction="20000"/>
          </a:bodyPr>
          <a:lstStyle/>
          <a:p>
            <a:pPr/>
            <a:r>
              <a:rPr lang="en-US" sz="3400" b="1" spc="0">
                <a:solidFill>
                  <a:srgbClr val="222222"/>
                </a:solidFill>
                <a:latin typeface="Calibri"/>
              </a:rPr>
              <a:t>Back to School Backpack [Max]</a:t>
            </a:r>
          </a:p>
        </p:txBody>
      </p:sp>
      <p:sp>
        <p:nvSpPr>
          <p:cNvPr id="105" name="KitSubtitle"/>
          <p:cNvSpPr txBox="1"/>
          <p:nvPr/>
        </p:nvSpPr>
        <p:spPr>
          <a:xfrm>
            <a:off x="457200" y="3757600"/>
            <a:ext cx="3886200" cy="457200"/>
          </a:xfrm>
          <a:prstGeom prst="rect">
            <a:avLst/>
          </a:prstGeom>
          <a:noFill/>
        </p:spPr>
        <p:txBody>
          <a:bodyPr wrap="square" rtlCol="0" anchor="t">
            <a:normAutofit fontScale="100000" lnSpcReduction="20000"/>
          </a:bodyPr>
          <a:lstStyle/>
          <a:p>
            <a:pPr/>
            <a:r>
              <a:rPr lang="en-US" sz="1400" b="0" spc="50">
                <a:solidFill>
                  <a:srgbClr val="888888"/>
                </a:solidFill>
                <a:latin typeface="Calibri"/>
              </a:rPr>
              <a:t>11 STEPS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11</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About Project Helping</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Kynd Kits are a program of Project Helping, a mental wellness nonprofit. Our mission is to make it ridiculously easy to volunteer because doing good is good for your mental wellness!</a:t>
            </a:r>
          </a:p>
          <a:p>
            <a:pPr/>
            <a:r>
              <a:rPr lang="en-US" sz="1400" b="0" spc="0">
                <a:solidFill>
                  <a:srgbClr val="444444"/>
                </a:solidFill>
                <a:latin typeface="Calibri"/>
              </a:rPr>
              <a:t>Learn More at ProjectHelping.org</a:t>
            </a:r>
          </a:p>
          <a:p>
            <a:pPr/>
            <a:r>
              <a:rPr lang="en-US" sz="1400" b="0" spc="0">
                <a:solidFill>
                  <a:srgbClr val="444444"/>
                </a:solidFill>
                <a:latin typeface="Calibri"/>
              </a:rPr>
              <a:t>When You Build a Kynd Kit - The Cycle of Impact</a:t>
            </a:r>
          </a:p>
        </p:txBody>
      </p:sp>
      <p:pic>
        <p:nvPicPr>
          <p:cNvPr id="105" name="StepImage"/>
          <p:cNvPicPr>
            <a:picLocks noChangeAspect="1"/>
          </p:cNvPicPr>
          <p:nvPr/>
        </p:nvPicPr>
        <p:blipFill>
          <a:blip r:embed="rId1"/>
          <a:stretch>
            <a:fillRect/>
          </a:stretch>
        </p:blipFill>
        <p:spPr>
          <a:xfrm>
            <a:off x="4663440" y="1473577"/>
            <a:ext cx="4023360" cy="21963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11</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Tips for Building Your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Helpful Tip for Building Your Kynd Kit</a:t>
            </a:r>
          </a:p>
          <a:p>
            <a:pPr/>
            <a:r>
              <a:rPr lang="en-US" sz="1400" b="0" spc="0">
                <a:solidFill>
                  <a:srgbClr val="444444"/>
                </a:solidFill>
                <a:latin typeface="Calibri"/>
              </a:rPr>
              <a:t>• Avoid politics and religion entirely.</a:t>
            </a:r>
          </a:p>
          <a:p>
            <a:pPr/>
            <a:r>
              <a:rPr lang="en-US" sz="1400" b="0" spc="0">
                <a:solidFill>
                  <a:srgbClr val="444444"/>
                </a:solidFill>
                <a:latin typeface="Calibri"/>
              </a:rPr>
              <a:t>• Use appropriate humor.</a:t>
            </a:r>
          </a:p>
          <a:p>
            <a:pPr/>
            <a:r>
              <a:rPr lang="en-US" sz="1400" b="0" spc="0">
                <a:solidFill>
                  <a:srgbClr val="444444"/>
                </a:solidFill>
                <a:latin typeface="Calibri"/>
              </a:rPr>
              <a:t>• Can't think of what to write, draw a picture!</a:t>
            </a:r>
          </a:p>
          <a:p>
            <a:pPr/>
            <a:r>
              <a:rPr lang="en-US" sz="1400" b="0" spc="0">
                <a:solidFill>
                  <a:srgbClr val="444444"/>
                </a:solidFill>
                <a:latin typeface="Calibri"/>
              </a:rPr>
              <a:t>• Use words of affirmation!</a:t>
            </a:r>
          </a:p>
          <a:p>
            <a:pPr/>
            <a:r>
              <a:rPr lang="en-US" sz="1400" b="0" spc="0">
                <a:solidFill>
                  <a:srgbClr val="444444"/>
                </a:solidFill>
                <a:latin typeface="Calibri"/>
              </a:rPr>
              <a:t>• Place a piece of paper in any canvas bag before drawing on the outside. This way, the marker will not bleed through the other side of the bag.</a:t>
            </a:r>
          </a:p>
          <a:p>
            <a:pPr/>
            <a:r>
              <a:rPr lang="en-US" sz="1400" b="0" spc="0">
                <a:solidFill>
                  <a:srgbClr val="444444"/>
                </a:solidFill>
                <a:latin typeface="Calibri"/>
              </a:rPr>
              <a:t>• Please keep your designs gender-neutral, inclusive, and age-appropriate.</a:t>
            </a:r>
          </a:p>
          <a:p>
            <a:pPr/>
            <a:r>
              <a:rPr lang="en-US" sz="1400" b="0" spc="0">
                <a:solidFill>
                  <a:srgbClr val="444444"/>
                </a:solidFill>
                <a:latin typeface="Calibri"/>
              </a:rPr>
              <a:t>Spanish Translation Options</a:t>
            </a:r>
          </a:p>
        </p:txBody>
      </p:sp>
      <p:pic>
        <p:nvPicPr>
          <p:cNvPr id="105" name="StepImage"/>
          <p:cNvPicPr>
            <a:picLocks noChangeAspect="1"/>
          </p:cNvPicPr>
          <p:nvPr/>
        </p:nvPicPr>
        <p:blipFill>
          <a:blip r:embed="rId1"/>
          <a:stretch>
            <a:fillRect/>
          </a:stretch>
        </p:blipFill>
        <p:spPr>
          <a:xfrm>
            <a:off x="5112347" y="548640"/>
            <a:ext cx="3125547" cy="40462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11</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Back to School [Max]</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Before You Build</a:t>
            </a:r>
          </a:p>
          <a:p>
            <a:pPr/>
            <a:r>
              <a:rPr lang="en-US" sz="1400" b="0" spc="0">
                <a:solidFill>
                  <a:srgbClr val="444444"/>
                </a:solidFill>
                <a:latin typeface="Calibri"/>
              </a:rPr>
              <a:t>The average American family spends nearly $700 on the back-to-school season for one child. Such costs threaten to overwhelm many families with lower incomes. With the growing expectation that kids will have access to technology at home, some cost projections are even higher. This sometimes puts pressure on teachers to buy and provide school supplies out of their own pockets.</a:t>
            </a:r>
          </a:p>
          <a:p>
            <a:pPr/>
            <a:r>
              <a:rPr lang="en-US" sz="1400" b="0" spc="0">
                <a:solidFill>
                  <a:srgbClr val="444444"/>
                </a:solidFill>
                <a:latin typeface="Calibri"/>
              </a:rPr>
              <a:t>Create and personalize a Kynd Kit to provide children in need with a brand-new backpack filled with school supplies and self-care essentials.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11</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Surprise Kyndness Notebook</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Decorate the outside of the journal with a picture or uplifting message. Use random pages in the journal to write short, uplifting messages, draw small, colorful images, or create fun writing prompts for the recipient.</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11</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Surprise Kyndness Notebook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11</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Luggage Tag</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Cut one of the blank cards to fit the luggage tag. Write an encouraging message, put it inside the luggage tag, and attach it to the outside of the backpack.</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11</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Luggage Tag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11</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Affirmation Notebook</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DIY Affirmations</a:t>
            </a:r>
          </a:p>
          <a:p>
            <a:pPr/>
            <a:r>
              <a:rPr lang="en-US" sz="1400" b="0" spc="0">
                <a:solidFill>
                  <a:srgbClr val="444444"/>
                </a:solidFill>
                <a:latin typeface="Calibri"/>
              </a:rPr>
              <a:t>Find the mini affirmation notebook in your kit. Decorate the front cover with drawings, stickers, or a positive message. Then, open it up and write 3–6 affirmations inside—more if you'd like! These can be encouraging words, self-love reminders, or anything that lifts the spirit.</a:t>
            </a:r>
          </a:p>
          <a:p>
            <a:pPr/>
            <a:r>
              <a:rPr lang="en-US" sz="1400" b="0" spc="0">
                <a:solidFill>
                  <a:srgbClr val="444444"/>
                </a:solidFill>
                <a:latin typeface="Calibri"/>
              </a:rPr>
              <a:t>Do you still have affirmation cards in your kit? If your kit includes affirmation cards instead of a notebook, go ahead and write a special affirmation on each card.</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11</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Affirmation Notebook (continued)</a:t>
            </a:r>
          </a:p>
        </p:txBody>
      </p:sp>
      <p:pic>
        <p:nvPicPr>
          <p:cNvPr id="104" name="ExtraImage1"/>
          <p:cNvPicPr>
            <a:picLocks noChangeAspect="1"/>
          </p:cNvPicPr>
          <p:nvPr/>
        </p:nvPicPr>
        <p:blipFill>
          <a:blip r:embed="rId1"/>
          <a:stretch>
            <a:fillRect/>
          </a:stretch>
        </p:blipFill>
        <p:spPr>
          <a:xfrm>
            <a:off x="1028700" y="1297280"/>
            <a:ext cx="3200400" cy="3200400"/>
          </a:xfrm>
          <a:prstGeom prst="rect">
            <a:avLst/>
          </a:prstGeom>
        </p:spPr>
      </p:pic>
      <p:pic>
        <p:nvPicPr>
          <p:cNvPr id="105" name="ExtraImage2"/>
          <p:cNvPicPr>
            <a:picLocks noChangeAspect="1"/>
          </p:cNvPicPr>
          <p:nvPr/>
        </p:nvPicPr>
        <p:blipFill>
          <a:blip r:embed="rId2"/>
          <a:stretch>
            <a:fillRect/>
          </a:stretch>
        </p:blipFill>
        <p:spPr>
          <a:xfrm>
            <a:off x="5014900" y="1297280"/>
            <a:ext cx="3200400" cy="3200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11</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Decorate the Canvas Bag</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Use the permanent markers to decorate the canvas bag.</a:t>
            </a:r>
          </a:p>
          <a:p>
            <a:pPr/>
            <a:r>
              <a:rPr lang="en-US" sz="1400" b="0" spc="0">
                <a:solidFill>
                  <a:srgbClr val="444444"/>
                </a:solidFill>
                <a:latin typeface="Calibri"/>
              </a:rPr>
              <a:t>Tip: Place a piece of paper in the bag before decorating to prevent the markers from bleeding through.</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11</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Decorate the Canvas Bag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11</a:t>
            </a:r>
          </a:p>
        </p:txBody>
      </p:sp>
      <p:sp>
        <p:nvSpPr>
          <p:cNvPr id="103" name="StepTitle"/>
          <p:cNvSpPr txBox="1"/>
          <p:nvPr/>
        </p:nvSpPr>
        <p:spPr>
          <a:xfrm>
            <a:off x="457200" y="548640"/>
            <a:ext cx="3886200" cy="671500"/>
          </a:xfrm>
          <a:prstGeom prst="rect">
            <a:avLst/>
          </a:prstGeom>
          <a:noFill/>
        </p:spPr>
        <p:txBody>
          <a:bodyPr wrap="square" rtlCol="0" anchor="t">
            <a:normAutofit fontScale="100000" lnSpcReduction="20000"/>
          </a:bodyPr>
          <a:lstStyle/>
          <a:p>
            <a:pPr/>
            <a:r>
              <a:rPr lang="en-US" sz="1800" b="1" spc="0">
                <a:solidFill>
                  <a:srgbClr val="222222"/>
                </a:solidFill>
                <a:latin typeface="Calibri"/>
              </a:rPr>
              <a:t>Write a Note to the Recipient and Decorate the Envelope</a:t>
            </a:r>
          </a:p>
        </p:txBody>
      </p:sp>
      <p:sp>
        <p:nvSpPr>
          <p:cNvPr id="104" name="StepBody"/>
          <p:cNvSpPr txBox="1"/>
          <p:nvPr/>
        </p:nvSpPr>
        <p:spPr>
          <a:xfrm>
            <a:off x="457200" y="1420140"/>
            <a:ext cx="3886200" cy="34490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a card and decorate the envelope using the enclosed materials. Express your encouragement and include a hopeful message.</a:t>
            </a:r>
          </a:p>
          <a:p>
            <a:pPr/>
            <a:r>
              <a:rPr lang="en-US" sz="1400" b="0" spc="0">
                <a:solidFill>
                  <a:srgbClr val="444444"/>
                </a:solidFill>
                <a:latin typeface="Calibri"/>
              </a:rPr>
              <a:t>Please ensure your message is age-appropriate and avoids references to religion or politics.</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11</a:t>
            </a:r>
          </a:p>
        </p:txBody>
      </p:sp>
      <p:sp>
        <p:nvSpPr>
          <p:cNvPr id="103" name="StepTitle"/>
          <p:cNvSpPr txBox="1"/>
          <p:nvPr/>
        </p:nvSpPr>
        <p:spPr>
          <a:xfrm>
            <a:off x="457200" y="548640"/>
            <a:ext cx="8229600" cy="8620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Write a Note to the Recipient and Decorate the Envelope (continued)</a:t>
            </a:r>
          </a:p>
        </p:txBody>
      </p:sp>
      <p:pic>
        <p:nvPicPr>
          <p:cNvPr id="104" name="ExtraImage1"/>
          <p:cNvPicPr>
            <a:picLocks noChangeAspect="1"/>
          </p:cNvPicPr>
          <p:nvPr/>
        </p:nvPicPr>
        <p:blipFill>
          <a:blip r:embed="rId1"/>
          <a:stretch>
            <a:fillRect/>
          </a:stretch>
        </p:blipFill>
        <p:spPr>
          <a:xfrm>
            <a:off x="2942730" y="1610640"/>
            <a:ext cx="3258540" cy="32585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9 OF 11</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Pack Back to School [Max]</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Pack all of the materials into the backpack</a:t>
            </a:r>
          </a:p>
          <a:p>
            <a:pPr/>
            <a:r>
              <a:rPr lang="en-US" sz="1400" b="0" spc="0">
                <a:solidFill>
                  <a:srgbClr val="444444"/>
                </a:solidFill>
                <a:latin typeface="Calibri"/>
              </a:rPr>
              <a:t>• Please only include items that are UNOPENED and UNUSED</a:t>
            </a:r>
          </a:p>
          <a:p>
            <a:pPr/>
            <a:r>
              <a:rPr lang="en-US" sz="1400" b="0" spc="0">
                <a:solidFill>
                  <a:srgbClr val="444444"/>
                </a:solidFill>
                <a:latin typeface="Calibri"/>
              </a:rPr>
              <a:t>• Add any optional items you would like.</a:t>
            </a:r>
          </a:p>
          <a:p>
            <a:pPr/>
            <a:r>
              <a:rPr lang="en-US" sz="1400" b="0" spc="0">
                <a:solidFill>
                  <a:srgbClr val="444444"/>
                </a:solidFill>
                <a:latin typeface="Calibri"/>
              </a:rPr>
              <a:t>Optional Items to Add:</a:t>
            </a:r>
          </a:p>
          <a:p>
            <a:pPr/>
            <a:r>
              <a:rPr lang="en-US" sz="1400" b="0" spc="0">
                <a:solidFill>
                  <a:srgbClr val="444444"/>
                </a:solidFill>
                <a:latin typeface="Calibri"/>
              </a:rPr>
              <a:t>• School supplies (flashcards, pens, pencils, sticky notes, folders, etc.)</a:t>
            </a:r>
          </a:p>
          <a:p>
            <a:pPr/>
            <a:r>
              <a:rPr lang="en-US" sz="1400" b="0" spc="0">
                <a:solidFill>
                  <a:srgbClr val="444444"/>
                </a:solidFill>
                <a:latin typeface="Calibri"/>
              </a:rPr>
              <a:t>• Books</a:t>
            </a:r>
          </a:p>
          <a:p>
            <a:pPr/>
            <a:r>
              <a:rPr lang="en-US" sz="1400" b="0" spc="0">
                <a:solidFill>
                  <a:srgbClr val="444444"/>
                </a:solidFill>
                <a:latin typeface="Calibri"/>
              </a:rPr>
              <a:t>• Hygiene items</a:t>
            </a:r>
          </a:p>
          <a:p>
            <a:pPr/>
            <a:r>
              <a:rPr lang="en-US" sz="1400" b="0" spc="0">
                <a:solidFill>
                  <a:srgbClr val="444444"/>
                </a:solidFill>
                <a:latin typeface="Calibri"/>
              </a:rPr>
              <a:t>• Self-care items</a:t>
            </a:r>
          </a:p>
          <a:p>
            <a:pPr/>
            <a:r>
              <a:rPr lang="en-US" sz="1400" b="0" spc="0">
                <a:solidFill>
                  <a:srgbClr val="444444"/>
                </a:solidFill>
                <a:latin typeface="Calibri"/>
              </a:rPr>
              <a:t>Items not to include:</a:t>
            </a:r>
          </a:p>
          <a:p>
            <a:pPr/>
            <a:r>
              <a:rPr lang="en-US" sz="1400" b="0" spc="0">
                <a:solidFill>
                  <a:srgbClr val="444444"/>
                </a:solidFill>
                <a:latin typeface="Calibri"/>
              </a:rPr>
              <a:t>• Perishable items</a:t>
            </a:r>
          </a:p>
          <a:p>
            <a:pPr/>
            <a:r>
              <a:rPr lang="en-US" sz="1400" b="0" spc="0">
                <a:solidFill>
                  <a:srgbClr val="444444"/>
                </a:solidFill>
                <a:latin typeface="Calibri"/>
              </a:rPr>
              <a:t>• Sharp objects</a:t>
            </a:r>
          </a:p>
          <a:p>
            <a:pPr/>
            <a:r>
              <a:rPr lang="en-US" sz="1400" b="0" spc="0">
                <a:solidFill>
                  <a:srgbClr val="444444"/>
                </a:solidFill>
                <a:latin typeface="Calibri"/>
              </a:rPr>
              <a:t>• Nut food products</a:t>
            </a:r>
          </a:p>
          <a:p>
            <a:pPr/>
            <a:r>
              <a:rPr lang="en-US" sz="1400" b="0" spc="0">
                <a:solidFill>
                  <a:srgbClr val="444444"/>
                </a:solidFill>
                <a:latin typeface="Calibri"/>
              </a:rPr>
              <a:t>• Religious or political items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10 OF 11</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Register My Kit (Optional)</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Register your kit. To register and track your kits, you must visit the online instructions. Registering your kit is optional.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11 OF 11</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Thank You!</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When you build a Kynd Kit, you create layers of impact for yourself and the community. We appreciate your time and your support of our mission.</a:t>
            </a:r>
          </a:p>
          <a:p>
            <a:pPr/>
            <a:r>
              <a:rPr lang="en-US" sz="1400" b="0" spc="0">
                <a:solidFill>
                  <a:srgbClr val="444444"/>
                </a:solidFill>
                <a:latin typeface="Calibri"/>
              </a:rPr>
              <a:t>Cheers,</a:t>
            </a:r>
          </a:p>
          <a:p>
            <a:pPr/>
            <a:r>
              <a:rPr lang="en-US" sz="1400" b="0" spc="0">
                <a:solidFill>
                  <a:srgbClr val="444444"/>
                </a:solidFill>
                <a:latin typeface="Calibri"/>
              </a:rPr>
              <a:t>The Project Helping team</a:t>
            </a:r>
          </a:p>
        </p:txBody>
      </p:sp>
    </p:spTree>
  </p:cSld>
  <p:clrMapOvr>
    <a:masterClrMapping/>
  </p:clrMapOvr>
</p:sld>
</file>

<file path=ppt/theme/theme1.xml><?xml version="1.0" encoding="utf-8"?>
<a:theme xmlns:a="http://schemas.openxmlformats.org/drawingml/2006/main" name="KyndKit">
  <a:themeElements>
    <a:clrScheme name="KyndKit">
      <a:dk1>
        <a:sysClr val="windowText" lastClr="000000"/>
      </a:dk1>
      <a:lt1>
        <a:sysClr val="window" lastClr="FFFFFF"/>
      </a:lt1>
      <a:dk2>
        <a:srgbClr val="222222"/>
      </a:dk2>
      <a:lt2>
        <a:srgbClr val="EEEEEE"/>
      </a:lt2>
      <a:accent1>
        <a:srgbClr val="439BC0"/>
      </a:accent1>
      <a:accent2>
        <a:srgbClr val="924CD9"/>
      </a:accent2>
      <a:accent3>
        <a:srgbClr val="1EC1A1"/>
      </a:accent3>
      <a:accent4>
        <a:srgbClr val="DE3C7A"/>
      </a:accent4>
      <a:accent5>
        <a:srgbClr val="FF995A"/>
      </a:accent5>
      <a:accent6>
        <a:srgbClr val="50DAFF"/>
      </a:accent6>
      <a:hlink>
        <a:srgbClr val="0563C1"/>
      </a:hlink>
      <a:folHlink>
        <a:srgbClr val="954F72"/>
      </a:folHlink>
    </a:clrScheme>
    <a:fontScheme name="KyndKit">
      <a:majorFont>
        <a:latin typeface="Calibri"/>
        <a:ea typeface=""/>
        <a:cs typeface=""/>
      </a:majorFont>
      <a:minorFont>
        <a:latin typeface="Calibri"/>
        <a:ea typeface=""/>
        <a:cs typeface=""/>
      </a:minorFont>
    </a:fontScheme>
    <a:fmtScheme name="KyndKit">
      <a:fillStyleLst>
        <a:solidFill>
          <a:schemeClr val="phClr"/>
        </a:solidFill>
        <a:solidFill>
          <a:schemeClr val="phClr"/>
        </a:solidFill>
        <a:solidFill>
          <a:schemeClr val="phClr"/>
        </a:solidFill>
      </a:fillStyleLst>
      <a:lnStyleLst>
        <a:ln w="9525" cap="flat" cmpd="sng" algn="ctr">
          <a:solidFill>
            <a:schemeClr val="ph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Kynd Kit Instructions</Application>
  <Slides>17</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Back to School Backpack [Max]</dc:title>
  <dc:creator>Project Helping</dc:creator>
  <cp:lastModifiedBy>Project Helping</cp:lastModifiedBy>
  <dcterms:created xsi:type="dcterms:W3CDTF">2026-05-04T18:18:01Z</dcterms:created>
  <dcterms:modified xsi:type="dcterms:W3CDTF">2026-05-04T18:18:01Z</dcterms:modified>
</cp:coreProperties>
</file>